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67275" cy="42794238"/>
  <p:notesSz cx="6797675" cy="9926638"/>
  <p:defaultTextStyle>
    <a:defPPr>
      <a:defRPr lang="en-US"/>
    </a:defPPr>
    <a:lvl1pPr algn="l" rtl="0" fontAlgn="base">
      <a:spcBef>
        <a:spcPct val="0"/>
      </a:spcBef>
      <a:spcAft>
        <a:spcPct val="0"/>
      </a:spcAft>
      <a:defRPr sz="3100" kern="1200">
        <a:solidFill>
          <a:schemeClr val="tx1"/>
        </a:solidFill>
        <a:latin typeface="Arial" charset="0"/>
        <a:ea typeface="+mn-ea"/>
        <a:cs typeface="+mn-cs"/>
      </a:defRPr>
    </a:lvl1pPr>
    <a:lvl2pPr marL="404813" indent="52388" algn="l" rtl="0" fontAlgn="base">
      <a:spcBef>
        <a:spcPct val="0"/>
      </a:spcBef>
      <a:spcAft>
        <a:spcPct val="0"/>
      </a:spcAft>
      <a:defRPr sz="3100" kern="1200">
        <a:solidFill>
          <a:schemeClr val="tx1"/>
        </a:solidFill>
        <a:latin typeface="Arial" charset="0"/>
        <a:ea typeface="+mn-ea"/>
        <a:cs typeface="+mn-cs"/>
      </a:defRPr>
    </a:lvl2pPr>
    <a:lvl3pPr marL="811213" indent="103188" algn="l" rtl="0" fontAlgn="base">
      <a:spcBef>
        <a:spcPct val="0"/>
      </a:spcBef>
      <a:spcAft>
        <a:spcPct val="0"/>
      </a:spcAft>
      <a:defRPr sz="3100" kern="1200">
        <a:solidFill>
          <a:schemeClr val="tx1"/>
        </a:solidFill>
        <a:latin typeface="Arial" charset="0"/>
        <a:ea typeface="+mn-ea"/>
        <a:cs typeface="+mn-cs"/>
      </a:defRPr>
    </a:lvl3pPr>
    <a:lvl4pPr marL="1216025" indent="155575" algn="l" rtl="0" fontAlgn="base">
      <a:spcBef>
        <a:spcPct val="0"/>
      </a:spcBef>
      <a:spcAft>
        <a:spcPct val="0"/>
      </a:spcAft>
      <a:defRPr sz="3100" kern="1200">
        <a:solidFill>
          <a:schemeClr val="tx1"/>
        </a:solidFill>
        <a:latin typeface="Arial" charset="0"/>
        <a:ea typeface="+mn-ea"/>
        <a:cs typeface="+mn-cs"/>
      </a:defRPr>
    </a:lvl4pPr>
    <a:lvl5pPr marL="1622425" indent="206375"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FFDD00"/>
    <a:srgbClr val="084557"/>
    <a:srgbClr val="FFFFB3"/>
    <a:srgbClr val="FFFFD1"/>
    <a:srgbClr val="FFFF99"/>
    <a:srgbClr val="FEFDC6"/>
    <a:srgbClr val="FFEC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21" d="100"/>
          <a:sy n="21" d="100"/>
        </p:scale>
        <p:origin x="3132" y="88"/>
      </p:cViewPr>
      <p:guideLst>
        <p:guide orient="horz" pos="13479"/>
        <p:guide pos="953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Vollmer" userId="42deb10b-70e1-4f97-b088-da2d830b18cd" providerId="ADAL" clId="{FCEDB961-630E-4E7F-B5D7-98A2E0589401}"/>
    <pc:docChg chg="undo redo custSel modSld">
      <pc:chgData name="Christian Vollmer" userId="42deb10b-70e1-4f97-b088-da2d830b18cd" providerId="ADAL" clId="{FCEDB961-630E-4E7F-B5D7-98A2E0589401}" dt="2021-03-10T08:29:40.783" v="187" actId="114"/>
      <pc:docMkLst>
        <pc:docMk/>
      </pc:docMkLst>
      <pc:sldChg chg="addSp delSp modSp mod">
        <pc:chgData name="Christian Vollmer" userId="42deb10b-70e1-4f97-b088-da2d830b18cd" providerId="ADAL" clId="{FCEDB961-630E-4E7F-B5D7-98A2E0589401}" dt="2021-03-10T08:29:40.783" v="187" actId="114"/>
        <pc:sldMkLst>
          <pc:docMk/>
          <pc:sldMk cId="0" sldId="256"/>
        </pc:sldMkLst>
        <pc:spChg chg="mod">
          <ac:chgData name="Christian Vollmer" userId="42deb10b-70e1-4f97-b088-da2d830b18cd" providerId="ADAL" clId="{FCEDB961-630E-4E7F-B5D7-98A2E0589401}" dt="2021-03-10T08:10:49.641" v="2" actId="20577"/>
          <ac:spMkLst>
            <pc:docMk/>
            <pc:sldMk cId="0" sldId="256"/>
            <ac:spMk id="3" creationId="{17273C73-85D9-4387-B632-C2B2C2C6CDA1}"/>
          </ac:spMkLst>
        </pc:spChg>
        <pc:spChg chg="mod">
          <ac:chgData name="Christian Vollmer" userId="42deb10b-70e1-4f97-b088-da2d830b18cd" providerId="ADAL" clId="{FCEDB961-630E-4E7F-B5D7-98A2E0589401}" dt="2021-03-10T08:12:10.559" v="30" actId="1035"/>
          <ac:spMkLst>
            <pc:docMk/>
            <pc:sldMk cId="0" sldId="256"/>
            <ac:spMk id="21" creationId="{54FE57F2-9AC9-4FE6-9265-803BBA4AAB97}"/>
          </ac:spMkLst>
        </pc:spChg>
        <pc:spChg chg="mod">
          <ac:chgData name="Christian Vollmer" userId="42deb10b-70e1-4f97-b088-da2d830b18cd" providerId="ADAL" clId="{FCEDB961-630E-4E7F-B5D7-98A2E0589401}" dt="2021-03-10T08:19:12.980" v="181" actId="1035"/>
          <ac:spMkLst>
            <pc:docMk/>
            <pc:sldMk cId="0" sldId="256"/>
            <ac:spMk id="22" creationId="{BA192C95-E224-418B-A80A-60A8772F71FD}"/>
          </ac:spMkLst>
        </pc:spChg>
        <pc:spChg chg="mod">
          <ac:chgData name="Christian Vollmer" userId="42deb10b-70e1-4f97-b088-da2d830b18cd" providerId="ADAL" clId="{FCEDB961-630E-4E7F-B5D7-98A2E0589401}" dt="2021-03-10T08:11:33.407" v="15" actId="14100"/>
          <ac:spMkLst>
            <pc:docMk/>
            <pc:sldMk cId="0" sldId="256"/>
            <ac:spMk id="23" creationId="{B49AC1B6-C289-4AA3-9D0B-DB0612AD57EB}"/>
          </ac:spMkLst>
        </pc:spChg>
        <pc:spChg chg="mod">
          <ac:chgData name="Christian Vollmer" userId="42deb10b-70e1-4f97-b088-da2d830b18cd" providerId="ADAL" clId="{FCEDB961-630E-4E7F-B5D7-98A2E0589401}" dt="2021-03-10T08:14:04.990" v="40" actId="14100"/>
          <ac:spMkLst>
            <pc:docMk/>
            <pc:sldMk cId="0" sldId="256"/>
            <ac:spMk id="25" creationId="{17116BD1-CD9F-4487-9F11-7AC8CDE5859A}"/>
          </ac:spMkLst>
        </pc:spChg>
        <pc:spChg chg="mod">
          <ac:chgData name="Christian Vollmer" userId="42deb10b-70e1-4f97-b088-da2d830b18cd" providerId="ADAL" clId="{FCEDB961-630E-4E7F-B5D7-98A2E0589401}" dt="2021-03-10T08:14:37.178" v="54" actId="1035"/>
          <ac:spMkLst>
            <pc:docMk/>
            <pc:sldMk cId="0" sldId="256"/>
            <ac:spMk id="27" creationId="{E636D56F-8D6E-4CE2-BE70-8BFC1CE43FD9}"/>
          </ac:spMkLst>
        </pc:spChg>
        <pc:spChg chg="mod topLvl">
          <ac:chgData name="Christian Vollmer" userId="42deb10b-70e1-4f97-b088-da2d830b18cd" providerId="ADAL" clId="{FCEDB961-630E-4E7F-B5D7-98A2E0589401}" dt="2021-03-10T08:13:46.454" v="38" actId="20577"/>
          <ac:spMkLst>
            <pc:docMk/>
            <pc:sldMk cId="0" sldId="256"/>
            <ac:spMk id="29" creationId="{69D4EC24-F73B-4F60-A2F8-5BDBCCAAE32D}"/>
          </ac:spMkLst>
        </pc:spChg>
        <pc:spChg chg="mod">
          <ac:chgData name="Christian Vollmer" userId="42deb10b-70e1-4f97-b088-da2d830b18cd" providerId="ADAL" clId="{FCEDB961-630E-4E7F-B5D7-98A2E0589401}" dt="2021-03-10T08:17:36.019" v="120" actId="20577"/>
          <ac:spMkLst>
            <pc:docMk/>
            <pc:sldMk cId="0" sldId="256"/>
            <ac:spMk id="30" creationId="{42ACA5D9-BFDC-4C8D-83AF-A6F90B9B79D5}"/>
          </ac:spMkLst>
        </pc:spChg>
        <pc:spChg chg="mod">
          <ac:chgData name="Christian Vollmer" userId="42deb10b-70e1-4f97-b088-da2d830b18cd" providerId="ADAL" clId="{FCEDB961-630E-4E7F-B5D7-98A2E0589401}" dt="2021-03-10T08:13:20.350" v="34" actId="20577"/>
          <ac:spMkLst>
            <pc:docMk/>
            <pc:sldMk cId="0" sldId="256"/>
            <ac:spMk id="31" creationId="{9F262F6A-E89F-4A1F-B314-7FDA81489E39}"/>
          </ac:spMkLst>
        </pc:spChg>
        <pc:spChg chg="mod">
          <ac:chgData name="Christian Vollmer" userId="42deb10b-70e1-4f97-b088-da2d830b18cd" providerId="ADAL" clId="{FCEDB961-630E-4E7F-B5D7-98A2E0589401}" dt="2021-03-10T08:18:33.717" v="125" actId="1076"/>
          <ac:spMkLst>
            <pc:docMk/>
            <pc:sldMk cId="0" sldId="256"/>
            <ac:spMk id="32" creationId="{E6100D71-C23E-47E7-AF29-86D1F6255D44}"/>
          </ac:spMkLst>
        </pc:spChg>
        <pc:spChg chg="mod">
          <ac:chgData name="Christian Vollmer" userId="42deb10b-70e1-4f97-b088-da2d830b18cd" providerId="ADAL" clId="{FCEDB961-630E-4E7F-B5D7-98A2E0589401}" dt="2021-03-10T08:19:12.980" v="181" actId="1035"/>
          <ac:spMkLst>
            <pc:docMk/>
            <pc:sldMk cId="0" sldId="256"/>
            <ac:spMk id="34" creationId="{9F53EF6B-2476-4667-A0C3-366F3CDDC177}"/>
          </ac:spMkLst>
        </pc:spChg>
        <pc:spChg chg="mod">
          <ac:chgData name="Christian Vollmer" userId="42deb10b-70e1-4f97-b088-da2d830b18cd" providerId="ADAL" clId="{FCEDB961-630E-4E7F-B5D7-98A2E0589401}" dt="2021-03-10T08:19:12.980" v="181" actId="1035"/>
          <ac:spMkLst>
            <pc:docMk/>
            <pc:sldMk cId="0" sldId="256"/>
            <ac:spMk id="35" creationId="{0DD488F2-61B1-4D2A-AE95-051AA818C7F5}"/>
          </ac:spMkLst>
        </pc:spChg>
        <pc:spChg chg="mod">
          <ac:chgData name="Christian Vollmer" userId="42deb10b-70e1-4f97-b088-da2d830b18cd" providerId="ADAL" clId="{FCEDB961-630E-4E7F-B5D7-98A2E0589401}" dt="2021-03-10T08:12:30.225" v="32" actId="14100"/>
          <ac:spMkLst>
            <pc:docMk/>
            <pc:sldMk cId="0" sldId="256"/>
            <ac:spMk id="36" creationId="{36F5B8CF-B86F-47E1-A5DA-2A950D4F6262}"/>
          </ac:spMkLst>
        </pc:spChg>
        <pc:spChg chg="add del mod">
          <ac:chgData name="Christian Vollmer" userId="42deb10b-70e1-4f97-b088-da2d830b18cd" providerId="ADAL" clId="{FCEDB961-630E-4E7F-B5D7-98A2E0589401}" dt="2021-03-10T08:11:56.738" v="20" actId="478"/>
          <ac:spMkLst>
            <pc:docMk/>
            <pc:sldMk cId="0" sldId="256"/>
            <ac:spMk id="39" creationId="{1BA6A4E3-4237-4B95-B437-3A244B9B1065}"/>
          </ac:spMkLst>
        </pc:spChg>
        <pc:spChg chg="add mod">
          <ac:chgData name="Christian Vollmer" userId="42deb10b-70e1-4f97-b088-da2d830b18cd" providerId="ADAL" clId="{FCEDB961-630E-4E7F-B5D7-98A2E0589401}" dt="2021-03-10T08:16:26.230" v="111" actId="1036"/>
          <ac:spMkLst>
            <pc:docMk/>
            <pc:sldMk cId="0" sldId="256"/>
            <ac:spMk id="40" creationId="{E084C57B-0BFB-430E-A546-DB37230E1399}"/>
          </ac:spMkLst>
        </pc:spChg>
        <pc:spChg chg="add mod">
          <ac:chgData name="Christian Vollmer" userId="42deb10b-70e1-4f97-b088-da2d830b18cd" providerId="ADAL" clId="{FCEDB961-630E-4E7F-B5D7-98A2E0589401}" dt="2021-03-10T08:16:26.230" v="111" actId="1036"/>
          <ac:spMkLst>
            <pc:docMk/>
            <pc:sldMk cId="0" sldId="256"/>
            <ac:spMk id="41" creationId="{FE39B769-FB17-42EE-9C00-EDF915F53E7E}"/>
          </ac:spMkLst>
        </pc:spChg>
        <pc:spChg chg="add del mod">
          <ac:chgData name="Christian Vollmer" userId="42deb10b-70e1-4f97-b088-da2d830b18cd" providerId="ADAL" clId="{FCEDB961-630E-4E7F-B5D7-98A2E0589401}" dt="2021-03-10T08:16:56.616" v="113"/>
          <ac:spMkLst>
            <pc:docMk/>
            <pc:sldMk cId="0" sldId="256"/>
            <ac:spMk id="42" creationId="{28684EA0-DF42-46AD-83EB-0ADFACCAB71D}"/>
          </ac:spMkLst>
        </pc:spChg>
        <pc:spChg chg="add mod">
          <ac:chgData name="Christian Vollmer" userId="42deb10b-70e1-4f97-b088-da2d830b18cd" providerId="ADAL" clId="{FCEDB961-630E-4E7F-B5D7-98A2E0589401}" dt="2021-03-10T08:17:11.741" v="116" actId="14100"/>
          <ac:spMkLst>
            <pc:docMk/>
            <pc:sldMk cId="0" sldId="256"/>
            <ac:spMk id="43" creationId="{F3F03AE1-F706-47DB-8C39-100CB47C2774}"/>
          </ac:spMkLst>
        </pc:spChg>
        <pc:spChg chg="add mod">
          <ac:chgData name="Christian Vollmer" userId="42deb10b-70e1-4f97-b088-da2d830b18cd" providerId="ADAL" clId="{FCEDB961-630E-4E7F-B5D7-98A2E0589401}" dt="2021-03-10T08:17:23.157" v="118" actId="1076"/>
          <ac:spMkLst>
            <pc:docMk/>
            <pc:sldMk cId="0" sldId="256"/>
            <ac:spMk id="44" creationId="{4BF92A0D-4D5D-453D-8B9F-C32EA2B9D64A}"/>
          </ac:spMkLst>
        </pc:spChg>
        <pc:spChg chg="add mod">
          <ac:chgData name="Christian Vollmer" userId="42deb10b-70e1-4f97-b088-da2d830b18cd" providerId="ADAL" clId="{FCEDB961-630E-4E7F-B5D7-98A2E0589401}" dt="2021-03-10T08:17:45.214" v="122" actId="1076"/>
          <ac:spMkLst>
            <pc:docMk/>
            <pc:sldMk cId="0" sldId="256"/>
            <ac:spMk id="45" creationId="{CDA66EC8-5FB0-4ECA-A776-505364A29199}"/>
          </ac:spMkLst>
        </pc:spChg>
        <pc:spChg chg="mod">
          <ac:chgData name="Christian Vollmer" userId="42deb10b-70e1-4f97-b088-da2d830b18cd" providerId="ADAL" clId="{FCEDB961-630E-4E7F-B5D7-98A2E0589401}" dt="2021-03-10T08:29:19.649" v="186" actId="114"/>
          <ac:spMkLst>
            <pc:docMk/>
            <pc:sldMk cId="0" sldId="256"/>
            <ac:spMk id="2050" creationId="{00000000-0000-0000-0000-000000000000}"/>
          </ac:spMkLst>
        </pc:spChg>
        <pc:spChg chg="mod">
          <ac:chgData name="Christian Vollmer" userId="42deb10b-70e1-4f97-b088-da2d830b18cd" providerId="ADAL" clId="{FCEDB961-630E-4E7F-B5D7-98A2E0589401}" dt="2021-03-10T08:29:40.783" v="187" actId="114"/>
          <ac:spMkLst>
            <pc:docMk/>
            <pc:sldMk cId="0" sldId="256"/>
            <ac:spMk id="2054" creationId="{00000000-0000-0000-0000-000000000000}"/>
          </ac:spMkLst>
        </pc:spChg>
        <pc:spChg chg="mod">
          <ac:chgData name="Christian Vollmer" userId="42deb10b-70e1-4f97-b088-da2d830b18cd" providerId="ADAL" clId="{FCEDB961-630E-4E7F-B5D7-98A2E0589401}" dt="2021-03-10T08:18:50.080" v="142" actId="120"/>
          <ac:spMkLst>
            <pc:docMk/>
            <pc:sldMk cId="0" sldId="256"/>
            <ac:spMk id="2055" creationId="{00000000-0000-0000-0000-000000000000}"/>
          </ac:spMkLst>
        </pc:spChg>
        <pc:spChg chg="mod topLvl">
          <ac:chgData name="Christian Vollmer" userId="42deb10b-70e1-4f97-b088-da2d830b18cd" providerId="ADAL" clId="{FCEDB961-630E-4E7F-B5D7-98A2E0589401}" dt="2021-03-10T08:13:41.395" v="35" actId="165"/>
          <ac:spMkLst>
            <pc:docMk/>
            <pc:sldMk cId="0" sldId="256"/>
            <ac:spMk id="2057" creationId="{00000000-0000-0000-0000-000000000000}"/>
          </ac:spMkLst>
        </pc:spChg>
        <pc:grpChg chg="mod">
          <ac:chgData name="Christian Vollmer" userId="42deb10b-70e1-4f97-b088-da2d830b18cd" providerId="ADAL" clId="{FCEDB961-630E-4E7F-B5D7-98A2E0589401}" dt="2021-03-10T08:11:06.160" v="12" actId="1036"/>
          <ac:grpSpMkLst>
            <pc:docMk/>
            <pc:sldMk cId="0" sldId="256"/>
            <ac:grpSpMk id="2" creationId="{CCB4B138-8126-432F-9470-A1DCFC12D5A5}"/>
          </ac:grpSpMkLst>
        </pc:grpChg>
        <pc:grpChg chg="del mod">
          <ac:chgData name="Christian Vollmer" userId="42deb10b-70e1-4f97-b088-da2d830b18cd" providerId="ADAL" clId="{FCEDB961-630E-4E7F-B5D7-98A2E0589401}" dt="2021-03-10T08:13:41.395" v="35" actId="165"/>
          <ac:grpSpMkLst>
            <pc:docMk/>
            <pc:sldMk cId="0" sldId="256"/>
            <ac:grpSpMk id="5" creationId="{E188A631-F3B5-4F6D-88B2-EE3460BE796C}"/>
          </ac:grpSpMkLst>
        </pc:grpChg>
      </pc:sldChg>
    </pc:docChg>
  </pc:docChgLst>
  <pc:docChgLst>
    <pc:chgData name="Christian Vollmer" userId="9f4cd85a947a54e8" providerId="OrgId" clId="{EFEB3B66-8B10-4CA2-8DDC-E80E19C84E7C}"/>
    <pc:docChg chg="undo modSld">
      <pc:chgData name="Christian Vollmer" userId="9f4cd85a947a54e8" providerId="OrgId" clId="{EFEB3B66-8B10-4CA2-8DDC-E80E19C84E7C}" dt="2021-04-27T10:35:43.014" v="45" actId="113"/>
      <pc:docMkLst>
        <pc:docMk/>
      </pc:docMkLst>
      <pc:sldChg chg="delSp modSp">
        <pc:chgData name="Christian Vollmer" userId="9f4cd85a947a54e8" providerId="OrgId" clId="{EFEB3B66-8B10-4CA2-8DDC-E80E19C84E7C}" dt="2021-04-27T10:35:43.014" v="45" actId="113"/>
        <pc:sldMkLst>
          <pc:docMk/>
          <pc:sldMk cId="0" sldId="256"/>
        </pc:sldMkLst>
        <pc:spChg chg="mod">
          <ac:chgData name="Christian Vollmer" userId="9f4cd85a947a54e8" providerId="OrgId" clId="{EFEB3B66-8B10-4CA2-8DDC-E80E19C84E7C}" dt="2021-04-27T10:27:04.716" v="5" actId="6549"/>
          <ac:spMkLst>
            <pc:docMk/>
            <pc:sldMk cId="0" sldId="256"/>
            <ac:spMk id="3" creationId="{17273C73-85D9-4387-B632-C2B2C2C6CDA1}"/>
          </ac:spMkLst>
        </pc:spChg>
        <pc:spChg chg="mod">
          <ac:chgData name="Christian Vollmer" userId="9f4cd85a947a54e8" providerId="OrgId" clId="{EFEB3B66-8B10-4CA2-8DDC-E80E19C84E7C}" dt="2021-04-27T10:27:23.189" v="7" actId="2711"/>
          <ac:spMkLst>
            <pc:docMk/>
            <pc:sldMk cId="0" sldId="256"/>
            <ac:spMk id="25" creationId="{17116BD1-CD9F-4487-9F11-7AC8CDE5859A}"/>
          </ac:spMkLst>
        </pc:spChg>
        <pc:spChg chg="mod">
          <ac:chgData name="Christian Vollmer" userId="9f4cd85a947a54e8" providerId="OrgId" clId="{EFEB3B66-8B10-4CA2-8DDC-E80E19C84E7C}" dt="2021-04-27T10:27:29.203" v="8" actId="2711"/>
          <ac:spMkLst>
            <pc:docMk/>
            <pc:sldMk cId="0" sldId="256"/>
            <ac:spMk id="27" creationId="{E636D56F-8D6E-4CE2-BE70-8BFC1CE43FD9}"/>
          </ac:spMkLst>
        </pc:spChg>
        <pc:spChg chg="mod topLvl">
          <ac:chgData name="Christian Vollmer" userId="9f4cd85a947a54e8" providerId="OrgId" clId="{EFEB3B66-8B10-4CA2-8DDC-E80E19C84E7C}" dt="2021-04-27T10:31:10.382" v="42" actId="165"/>
          <ac:spMkLst>
            <pc:docMk/>
            <pc:sldMk cId="0" sldId="256"/>
            <ac:spMk id="28" creationId="{C9F11BB6-8D1D-4DA3-A270-D9D173270A7E}"/>
          </ac:spMkLst>
        </pc:spChg>
        <pc:spChg chg="mod">
          <ac:chgData name="Christian Vollmer" userId="9f4cd85a947a54e8" providerId="OrgId" clId="{EFEB3B66-8B10-4CA2-8DDC-E80E19C84E7C}" dt="2021-04-27T10:28:12.835" v="14" actId="20577"/>
          <ac:spMkLst>
            <pc:docMk/>
            <pc:sldMk cId="0" sldId="256"/>
            <ac:spMk id="29" creationId="{69D4EC24-F73B-4F60-A2F8-5BDBCCAAE32D}"/>
          </ac:spMkLst>
        </pc:spChg>
        <pc:spChg chg="mod">
          <ac:chgData name="Christian Vollmer" userId="9f4cd85a947a54e8" providerId="OrgId" clId="{EFEB3B66-8B10-4CA2-8DDC-E80E19C84E7C}" dt="2021-04-27T10:28:39.231" v="18" actId="2711"/>
          <ac:spMkLst>
            <pc:docMk/>
            <pc:sldMk cId="0" sldId="256"/>
            <ac:spMk id="30" creationId="{42ACA5D9-BFDC-4C8D-83AF-A6F90B9B79D5}"/>
          </ac:spMkLst>
        </pc:spChg>
        <pc:spChg chg="mod">
          <ac:chgData name="Christian Vollmer" userId="9f4cd85a947a54e8" providerId="OrgId" clId="{EFEB3B66-8B10-4CA2-8DDC-E80E19C84E7C}" dt="2021-04-27T10:29:43.632" v="30" actId="20577"/>
          <ac:spMkLst>
            <pc:docMk/>
            <pc:sldMk cId="0" sldId="256"/>
            <ac:spMk id="31" creationId="{9F262F6A-E89F-4A1F-B314-7FDA81489E39}"/>
          </ac:spMkLst>
        </pc:spChg>
        <pc:spChg chg="mod">
          <ac:chgData name="Christian Vollmer" userId="9f4cd85a947a54e8" providerId="OrgId" clId="{EFEB3B66-8B10-4CA2-8DDC-E80E19C84E7C}" dt="2021-04-27T10:30:28.434" v="39" actId="20577"/>
          <ac:spMkLst>
            <pc:docMk/>
            <pc:sldMk cId="0" sldId="256"/>
            <ac:spMk id="32" creationId="{E6100D71-C23E-47E7-AF29-86D1F6255D44}"/>
          </ac:spMkLst>
        </pc:spChg>
        <pc:spChg chg="mod">
          <ac:chgData name="Christian Vollmer" userId="9f4cd85a947a54e8" providerId="OrgId" clId="{EFEB3B66-8B10-4CA2-8DDC-E80E19C84E7C}" dt="2021-04-27T10:28:24.934" v="16" actId="2711"/>
          <ac:spMkLst>
            <pc:docMk/>
            <pc:sldMk cId="0" sldId="256"/>
            <ac:spMk id="34" creationId="{9F53EF6B-2476-4667-A0C3-366F3CDDC177}"/>
          </ac:spMkLst>
        </pc:spChg>
        <pc:spChg chg="mod">
          <ac:chgData name="Christian Vollmer" userId="9f4cd85a947a54e8" providerId="OrgId" clId="{EFEB3B66-8B10-4CA2-8DDC-E80E19C84E7C}" dt="2021-04-27T10:28:18.584" v="15" actId="2711"/>
          <ac:spMkLst>
            <pc:docMk/>
            <pc:sldMk cId="0" sldId="256"/>
            <ac:spMk id="35" creationId="{0DD488F2-61B1-4D2A-AE95-051AA818C7F5}"/>
          </ac:spMkLst>
        </pc:spChg>
        <pc:spChg chg="mod">
          <ac:chgData name="Christian Vollmer" userId="9f4cd85a947a54e8" providerId="OrgId" clId="{EFEB3B66-8B10-4CA2-8DDC-E80E19C84E7C}" dt="2021-04-27T10:29:11.034" v="23" actId="2711"/>
          <ac:spMkLst>
            <pc:docMk/>
            <pc:sldMk cId="0" sldId="256"/>
            <ac:spMk id="36" creationId="{36F5B8CF-B86F-47E1-A5DA-2A950D4F6262}"/>
          </ac:spMkLst>
        </pc:spChg>
        <pc:spChg chg="mod">
          <ac:chgData name="Christian Vollmer" userId="9f4cd85a947a54e8" providerId="OrgId" clId="{EFEB3B66-8B10-4CA2-8DDC-E80E19C84E7C}" dt="2021-04-27T10:31:49.746" v="44" actId="113"/>
          <ac:spMkLst>
            <pc:docMk/>
            <pc:sldMk cId="0" sldId="256"/>
            <ac:spMk id="37" creationId="{B29C97DC-3531-40D3-A169-A53185B95E15}"/>
          </ac:spMkLst>
        </pc:spChg>
        <pc:spChg chg="mod">
          <ac:chgData name="Christian Vollmer" userId="9f4cd85a947a54e8" providerId="OrgId" clId="{EFEB3B66-8B10-4CA2-8DDC-E80E19C84E7C}" dt="2021-04-27T10:29:55.537" v="32" actId="2711"/>
          <ac:spMkLst>
            <pc:docMk/>
            <pc:sldMk cId="0" sldId="256"/>
            <ac:spMk id="38" creationId="{B1B459F3-9644-44C8-BF85-0B03F7C770E2}"/>
          </ac:spMkLst>
        </pc:spChg>
        <pc:spChg chg="mod">
          <ac:chgData name="Christian Vollmer" userId="9f4cd85a947a54e8" providerId="OrgId" clId="{EFEB3B66-8B10-4CA2-8DDC-E80E19C84E7C}" dt="2021-04-27T10:28:44.285" v="19" actId="2711"/>
          <ac:spMkLst>
            <pc:docMk/>
            <pc:sldMk cId="0" sldId="256"/>
            <ac:spMk id="40" creationId="{E084C57B-0BFB-430E-A546-DB37230E1399}"/>
          </ac:spMkLst>
        </pc:spChg>
        <pc:spChg chg="mod">
          <ac:chgData name="Christian Vollmer" userId="9f4cd85a947a54e8" providerId="OrgId" clId="{EFEB3B66-8B10-4CA2-8DDC-E80E19C84E7C}" dt="2021-04-27T10:28:48.935" v="20" actId="2711"/>
          <ac:spMkLst>
            <pc:docMk/>
            <pc:sldMk cId="0" sldId="256"/>
            <ac:spMk id="41" creationId="{FE39B769-FB17-42EE-9C00-EDF915F53E7E}"/>
          </ac:spMkLst>
        </pc:spChg>
        <pc:spChg chg="mod">
          <ac:chgData name="Christian Vollmer" userId="9f4cd85a947a54e8" providerId="OrgId" clId="{EFEB3B66-8B10-4CA2-8DDC-E80E19C84E7C}" dt="2021-04-27T10:28:54.194" v="21" actId="2711"/>
          <ac:spMkLst>
            <pc:docMk/>
            <pc:sldMk cId="0" sldId="256"/>
            <ac:spMk id="43" creationId="{F3F03AE1-F706-47DB-8C39-100CB47C2774}"/>
          </ac:spMkLst>
        </pc:spChg>
        <pc:spChg chg="mod">
          <ac:chgData name="Christian Vollmer" userId="9f4cd85a947a54e8" providerId="OrgId" clId="{EFEB3B66-8B10-4CA2-8DDC-E80E19C84E7C}" dt="2021-04-27T10:28:59.814" v="22" actId="2711"/>
          <ac:spMkLst>
            <pc:docMk/>
            <pc:sldMk cId="0" sldId="256"/>
            <ac:spMk id="44" creationId="{4BF92A0D-4D5D-453D-8B9F-C32EA2B9D64A}"/>
          </ac:spMkLst>
        </pc:spChg>
        <pc:spChg chg="mod">
          <ac:chgData name="Christian Vollmer" userId="9f4cd85a947a54e8" providerId="OrgId" clId="{EFEB3B66-8B10-4CA2-8DDC-E80E19C84E7C}" dt="2021-04-27T10:29:15.955" v="24" actId="2711"/>
          <ac:spMkLst>
            <pc:docMk/>
            <pc:sldMk cId="0" sldId="256"/>
            <ac:spMk id="45" creationId="{CDA66EC8-5FB0-4ECA-A776-505364A29199}"/>
          </ac:spMkLst>
        </pc:spChg>
        <pc:spChg chg="mod">
          <ac:chgData name="Christian Vollmer" userId="9f4cd85a947a54e8" providerId="OrgId" clId="{EFEB3B66-8B10-4CA2-8DDC-E80E19C84E7C}" dt="2021-04-27T10:35:43.014" v="45" actId="113"/>
          <ac:spMkLst>
            <pc:docMk/>
            <pc:sldMk cId="0" sldId="256"/>
            <ac:spMk id="2050" creationId="{00000000-0000-0000-0000-000000000000}"/>
          </ac:spMkLst>
        </pc:spChg>
        <pc:spChg chg="mod">
          <ac:chgData name="Christian Vollmer" userId="9f4cd85a947a54e8" providerId="OrgId" clId="{EFEB3B66-8B10-4CA2-8DDC-E80E19C84E7C}" dt="2021-04-27T10:31:49.746" v="44" actId="113"/>
          <ac:spMkLst>
            <pc:docMk/>
            <pc:sldMk cId="0" sldId="256"/>
            <ac:spMk id="2052" creationId="{00000000-0000-0000-0000-000000000000}"/>
          </ac:spMkLst>
        </pc:spChg>
        <pc:spChg chg="mod">
          <ac:chgData name="Christian Vollmer" userId="9f4cd85a947a54e8" providerId="OrgId" clId="{EFEB3B66-8B10-4CA2-8DDC-E80E19C84E7C}" dt="2021-04-27T10:31:49.746" v="44" actId="113"/>
          <ac:spMkLst>
            <pc:docMk/>
            <pc:sldMk cId="0" sldId="256"/>
            <ac:spMk id="2053" creationId="{00000000-0000-0000-0000-000000000000}"/>
          </ac:spMkLst>
        </pc:spChg>
        <pc:spChg chg="mod topLvl">
          <ac:chgData name="Christian Vollmer" userId="9f4cd85a947a54e8" providerId="OrgId" clId="{EFEB3B66-8B10-4CA2-8DDC-E80E19C84E7C}" dt="2021-04-27T10:31:49.746" v="44" actId="113"/>
          <ac:spMkLst>
            <pc:docMk/>
            <pc:sldMk cId="0" sldId="256"/>
            <ac:spMk id="2054" creationId="{00000000-0000-0000-0000-000000000000}"/>
          </ac:spMkLst>
        </pc:spChg>
        <pc:spChg chg="mod">
          <ac:chgData name="Christian Vollmer" userId="9f4cd85a947a54e8" providerId="OrgId" clId="{EFEB3B66-8B10-4CA2-8DDC-E80E19C84E7C}" dt="2021-04-27T10:30:02.406" v="33" actId="2711"/>
          <ac:spMkLst>
            <pc:docMk/>
            <pc:sldMk cId="0" sldId="256"/>
            <ac:spMk id="2055" creationId="{00000000-0000-0000-0000-000000000000}"/>
          </ac:spMkLst>
        </pc:spChg>
        <pc:spChg chg="mod">
          <ac:chgData name="Christian Vollmer" userId="9f4cd85a947a54e8" providerId="OrgId" clId="{EFEB3B66-8B10-4CA2-8DDC-E80E19C84E7C}" dt="2021-04-27T10:31:49.746" v="44" actId="113"/>
          <ac:spMkLst>
            <pc:docMk/>
            <pc:sldMk cId="0" sldId="256"/>
            <ac:spMk id="2056" creationId="{00000000-0000-0000-0000-000000000000}"/>
          </ac:spMkLst>
        </pc:spChg>
        <pc:spChg chg="mod">
          <ac:chgData name="Christian Vollmer" userId="9f4cd85a947a54e8" providerId="OrgId" clId="{EFEB3B66-8B10-4CA2-8DDC-E80E19C84E7C}" dt="2021-04-27T10:31:49.746" v="44" actId="113"/>
          <ac:spMkLst>
            <pc:docMk/>
            <pc:sldMk cId="0" sldId="256"/>
            <ac:spMk id="2057" creationId="{00000000-0000-0000-0000-000000000000}"/>
          </ac:spMkLst>
        </pc:spChg>
        <pc:grpChg chg="del mod">
          <ac:chgData name="Christian Vollmer" userId="9f4cd85a947a54e8" providerId="OrgId" clId="{EFEB3B66-8B10-4CA2-8DDC-E80E19C84E7C}" dt="2021-04-27T10:31:10.382" v="42" actId="165"/>
          <ac:grpSpMkLst>
            <pc:docMk/>
            <pc:sldMk cId="0" sldId="256"/>
            <ac:grpSpMk id="2" creationId="{CCB4B138-8126-432F-9470-A1DCFC12D5A5}"/>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lvl1pPr>
          </a:lstStyle>
          <a:p>
            <a:pPr>
              <a:defRPr/>
            </a:pPr>
            <a:endParaRPr lang="en-US"/>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fld id="{EDF5AD88-EE56-4125-94AB-D0A195999E60}" type="datetimeFigureOut">
              <a:rPr lang="en-US"/>
              <a:pPr>
                <a:defRPr/>
              </a:pPr>
              <a:t>4/27/2021</a:t>
            </a:fld>
            <a:endParaRPr lang="en-US"/>
          </a:p>
        </p:txBody>
      </p:sp>
      <p:sp>
        <p:nvSpPr>
          <p:cNvPr id="4" name="Folienbildplatzhalter 3"/>
          <p:cNvSpPr>
            <a:spLocks noGrp="1" noRot="1" noChangeAspect="1"/>
          </p:cNvSpPr>
          <p:nvPr>
            <p:ph type="sldImg" idx="2"/>
          </p:nvPr>
        </p:nvSpPr>
        <p:spPr>
          <a:xfrm>
            <a:off x="2082800" y="744538"/>
            <a:ext cx="263207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izenplatzhalt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US" noProof="0"/>
          </a:p>
        </p:txBody>
      </p:sp>
      <p:sp>
        <p:nvSpPr>
          <p:cNvPr id="6" name="Fußzeilenplatzhalt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Foliennummernplatzhalt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smtClean="0"/>
            </a:lvl1pPr>
          </a:lstStyle>
          <a:p>
            <a:pPr>
              <a:defRPr/>
            </a:pPr>
            <a:fld id="{1927CD1B-3606-4A34-B357-7D5F00DBA46A}" type="slidenum">
              <a:rPr lang="en-US"/>
              <a:pPr>
                <a:defRPr/>
              </a:pPr>
              <a:t>‹Nr.›</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lienbildplatzhalter 1"/>
          <p:cNvSpPr>
            <a:spLocks noGrp="1" noRot="1" noChangeAspect="1" noTextEdit="1"/>
          </p:cNvSpPr>
          <p:nvPr>
            <p:ph type="sldImg"/>
          </p:nvPr>
        </p:nvSpPr>
        <p:spPr bwMode="auto">
          <a:noFill/>
          <a:ln>
            <a:solidFill>
              <a:srgbClr val="000000"/>
            </a:solidFill>
            <a:miter lim="800000"/>
            <a:headEnd/>
            <a:tailEnd/>
          </a:ln>
        </p:spPr>
      </p:sp>
      <p:sp>
        <p:nvSpPr>
          <p:cNvPr id="4099" name="Notizenplatzhal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100" name="Foliennummernplatzhalt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1E12A4-B5CF-4F6E-9672-9FCB5D6D9679}" type="slidenum">
              <a:rPr lang="en-US"/>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9545" y="13294261"/>
            <a:ext cx="25728185" cy="9172405"/>
          </a:xfrm>
        </p:spPr>
        <p:txBody>
          <a:bodyPr/>
          <a:lstStyle/>
          <a:p>
            <a:r>
              <a:rPr lang="en-US"/>
              <a:t>Click to edit Master title style</a:t>
            </a:r>
          </a:p>
        </p:txBody>
      </p:sp>
      <p:sp>
        <p:nvSpPr>
          <p:cNvPr id="3" name="Subtitle 2"/>
          <p:cNvSpPr>
            <a:spLocks noGrp="1"/>
          </p:cNvSpPr>
          <p:nvPr>
            <p:ph type="subTitle" idx="1"/>
          </p:nvPr>
        </p:nvSpPr>
        <p:spPr>
          <a:xfrm>
            <a:off x="4540342" y="24249760"/>
            <a:ext cx="21186592" cy="10936924"/>
          </a:xfrm>
        </p:spPr>
        <p:txBody>
          <a:bodyPr/>
          <a:lstStyle>
            <a:lvl1pPr marL="0" indent="0" algn="ctr">
              <a:buNone/>
              <a:defRPr/>
            </a:lvl1pPr>
            <a:lvl2pPr marL="405856" indent="0" algn="ctr">
              <a:buNone/>
              <a:defRPr/>
            </a:lvl2pPr>
            <a:lvl3pPr marL="811713" indent="0" algn="ctr">
              <a:buNone/>
              <a:defRPr/>
            </a:lvl3pPr>
            <a:lvl4pPr marL="1217569" indent="0" algn="ctr">
              <a:buNone/>
              <a:defRPr/>
            </a:lvl4pPr>
            <a:lvl5pPr marL="1623426" indent="0" algn="ctr">
              <a:buNone/>
              <a:defRPr/>
            </a:lvl5pPr>
            <a:lvl6pPr marL="2029282" indent="0" algn="ctr">
              <a:buNone/>
              <a:defRPr/>
            </a:lvl6pPr>
            <a:lvl7pPr marL="2435139" indent="0" algn="ctr">
              <a:buNone/>
              <a:defRPr/>
            </a:lvl7pPr>
            <a:lvl8pPr marL="2840995" indent="0" algn="ctr">
              <a:buNone/>
              <a:defRPr/>
            </a:lvl8pPr>
            <a:lvl9pPr marL="324685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0D91AB1-419E-478D-938B-3E072F7BE18D}" type="slidenum">
              <a:rPr lang="en-US"/>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B2C4568-9E01-4E55-B0B2-97CF5B2603F0}" type="slidenum">
              <a:rPr lang="en-US"/>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4776" y="1713441"/>
            <a:ext cx="6809887" cy="3651471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12613" y="1713441"/>
            <a:ext cx="20312054" cy="3651471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7C2E151B-CEEE-40C0-8B6F-C59686D09757}" type="slidenum">
              <a:rPr lang="en-US"/>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CC6F80B-330E-49CF-B58B-1E13CDB8A117}" type="slidenum">
              <a:rPr lang="en-US"/>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0905" y="27498641"/>
            <a:ext cx="25726933" cy="8500649"/>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2390905" y="18137401"/>
            <a:ext cx="25726933" cy="9361240"/>
          </a:xfrm>
        </p:spPr>
        <p:txBody>
          <a:bodyPr anchor="b"/>
          <a:lstStyle>
            <a:lvl1pPr marL="0" indent="0">
              <a:buNone/>
              <a:defRPr sz="1800"/>
            </a:lvl1pPr>
            <a:lvl2pPr marL="405856" indent="0">
              <a:buNone/>
              <a:defRPr sz="1600"/>
            </a:lvl2pPr>
            <a:lvl3pPr marL="811713" indent="0">
              <a:buNone/>
              <a:defRPr sz="1400"/>
            </a:lvl3pPr>
            <a:lvl4pPr marL="1217569" indent="0">
              <a:buNone/>
              <a:defRPr sz="1200"/>
            </a:lvl4pPr>
            <a:lvl5pPr marL="1623426" indent="0">
              <a:buNone/>
              <a:defRPr sz="1200"/>
            </a:lvl5pPr>
            <a:lvl6pPr marL="2029282" indent="0">
              <a:buNone/>
              <a:defRPr sz="1200"/>
            </a:lvl6pPr>
            <a:lvl7pPr marL="2435139" indent="0">
              <a:buNone/>
              <a:defRPr sz="1200"/>
            </a:lvl7pPr>
            <a:lvl8pPr marL="2840995" indent="0">
              <a:buNone/>
              <a:defRPr sz="1200"/>
            </a:lvl8pPr>
            <a:lvl9pPr marL="3246852" indent="0">
              <a:buNone/>
              <a:defRPr sz="1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919A5FE-9855-464F-A178-A3D3B5F864C3}" type="slidenum">
              <a:rPr lang="en-US"/>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12613" y="9985013"/>
            <a:ext cx="13560970" cy="28243144"/>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193692" y="9985013"/>
            <a:ext cx="13560971" cy="28243144"/>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8B14634C-E60C-46DD-B4E4-0ED7A78A5A6F}" type="slidenum">
              <a:rPr lang="en-US"/>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864" y="1713442"/>
            <a:ext cx="27239547" cy="7132373"/>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13864" y="9579483"/>
            <a:ext cx="13373302" cy="3991838"/>
          </a:xfrm>
        </p:spPr>
        <p:txBody>
          <a:bodyPr anchor="b"/>
          <a:lstStyle>
            <a:lvl1pPr marL="0" indent="0">
              <a:buNone/>
              <a:defRPr sz="2100" b="1"/>
            </a:lvl1pPr>
            <a:lvl2pPr marL="405856" indent="0">
              <a:buNone/>
              <a:defRPr sz="1800" b="1"/>
            </a:lvl2pPr>
            <a:lvl3pPr marL="811713" indent="0">
              <a:buNone/>
              <a:defRPr sz="1600" b="1"/>
            </a:lvl3pPr>
            <a:lvl4pPr marL="1217569" indent="0">
              <a:buNone/>
              <a:defRPr sz="1400" b="1"/>
            </a:lvl4pPr>
            <a:lvl5pPr marL="1623426" indent="0">
              <a:buNone/>
              <a:defRPr sz="1400" b="1"/>
            </a:lvl5pPr>
            <a:lvl6pPr marL="2029282" indent="0">
              <a:buNone/>
              <a:defRPr sz="1400" b="1"/>
            </a:lvl6pPr>
            <a:lvl7pPr marL="2435139" indent="0">
              <a:buNone/>
              <a:defRPr sz="1400" b="1"/>
            </a:lvl7pPr>
            <a:lvl8pPr marL="2840995" indent="0">
              <a:buNone/>
              <a:defRPr sz="1400" b="1"/>
            </a:lvl8pPr>
            <a:lvl9pPr marL="3246852" indent="0">
              <a:buNone/>
              <a:defRPr sz="1400" b="1"/>
            </a:lvl9pPr>
          </a:lstStyle>
          <a:p>
            <a:pPr lvl="0"/>
            <a:r>
              <a:rPr lang="en-US"/>
              <a:t>Click to edit Master text styles</a:t>
            </a:r>
          </a:p>
        </p:txBody>
      </p:sp>
      <p:sp>
        <p:nvSpPr>
          <p:cNvPr id="4" name="Content Placeholder 3"/>
          <p:cNvSpPr>
            <a:spLocks noGrp="1"/>
          </p:cNvSpPr>
          <p:nvPr>
            <p:ph sz="half" idx="2"/>
          </p:nvPr>
        </p:nvSpPr>
        <p:spPr>
          <a:xfrm>
            <a:off x="1513864" y="13571322"/>
            <a:ext cx="13373302" cy="24656836"/>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75106" y="9579483"/>
            <a:ext cx="13378305" cy="3991838"/>
          </a:xfrm>
        </p:spPr>
        <p:txBody>
          <a:bodyPr anchor="b"/>
          <a:lstStyle>
            <a:lvl1pPr marL="0" indent="0">
              <a:buNone/>
              <a:defRPr sz="2100" b="1"/>
            </a:lvl1pPr>
            <a:lvl2pPr marL="405856" indent="0">
              <a:buNone/>
              <a:defRPr sz="1800" b="1"/>
            </a:lvl2pPr>
            <a:lvl3pPr marL="811713" indent="0">
              <a:buNone/>
              <a:defRPr sz="1600" b="1"/>
            </a:lvl3pPr>
            <a:lvl4pPr marL="1217569" indent="0">
              <a:buNone/>
              <a:defRPr sz="1400" b="1"/>
            </a:lvl4pPr>
            <a:lvl5pPr marL="1623426" indent="0">
              <a:buNone/>
              <a:defRPr sz="1400" b="1"/>
            </a:lvl5pPr>
            <a:lvl6pPr marL="2029282" indent="0">
              <a:buNone/>
              <a:defRPr sz="1400" b="1"/>
            </a:lvl6pPr>
            <a:lvl7pPr marL="2435139" indent="0">
              <a:buNone/>
              <a:defRPr sz="1400" b="1"/>
            </a:lvl7pPr>
            <a:lvl8pPr marL="2840995" indent="0">
              <a:buNone/>
              <a:defRPr sz="1400" b="1"/>
            </a:lvl8pPr>
            <a:lvl9pPr marL="3246852" indent="0">
              <a:buNone/>
              <a:defRPr sz="1400" b="1"/>
            </a:lvl9pPr>
          </a:lstStyle>
          <a:p>
            <a:pPr lvl="0"/>
            <a:r>
              <a:rPr lang="en-US"/>
              <a:t>Click to edit Master text styles</a:t>
            </a:r>
          </a:p>
        </p:txBody>
      </p:sp>
      <p:sp>
        <p:nvSpPr>
          <p:cNvPr id="6" name="Content Placeholder 5"/>
          <p:cNvSpPr>
            <a:spLocks noGrp="1"/>
          </p:cNvSpPr>
          <p:nvPr>
            <p:ph sz="quarter" idx="4"/>
          </p:nvPr>
        </p:nvSpPr>
        <p:spPr>
          <a:xfrm>
            <a:off x="15375106" y="13571322"/>
            <a:ext cx="13378305" cy="24656836"/>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61D74237-9BA7-4A0B-ABAE-4E821E213EE5}" type="slidenum">
              <a:rPr lang="en-US"/>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41DFB0DA-1524-48C9-A326-D3A88B06B788}" type="slidenum">
              <a:rPr lang="en-US"/>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5C190E8-474B-4C7E-AB56-164242EE796C}" type="slidenum">
              <a:rPr lang="en-US"/>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864" y="1704155"/>
            <a:ext cx="9957724" cy="7251555"/>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11833164" y="1704155"/>
            <a:ext cx="16920247" cy="36524002"/>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13864" y="8955709"/>
            <a:ext cx="9957724" cy="29272448"/>
          </a:xfrm>
        </p:spPr>
        <p:txBody>
          <a:bodyPr/>
          <a:lstStyle>
            <a:lvl1pPr marL="0" indent="0">
              <a:buNone/>
              <a:defRPr sz="1200"/>
            </a:lvl1pPr>
            <a:lvl2pPr marL="405856" indent="0">
              <a:buNone/>
              <a:defRPr sz="1100"/>
            </a:lvl2pPr>
            <a:lvl3pPr marL="811713" indent="0">
              <a:buNone/>
              <a:defRPr sz="900"/>
            </a:lvl3pPr>
            <a:lvl4pPr marL="1217569" indent="0">
              <a:buNone/>
              <a:defRPr sz="800"/>
            </a:lvl4pPr>
            <a:lvl5pPr marL="1623426" indent="0">
              <a:buNone/>
              <a:defRPr sz="800"/>
            </a:lvl5pPr>
            <a:lvl6pPr marL="2029282" indent="0">
              <a:buNone/>
              <a:defRPr sz="800"/>
            </a:lvl6pPr>
            <a:lvl7pPr marL="2435139" indent="0">
              <a:buNone/>
              <a:defRPr sz="800"/>
            </a:lvl7pPr>
            <a:lvl8pPr marL="2840995" indent="0">
              <a:buNone/>
              <a:defRPr sz="800"/>
            </a:lvl8pPr>
            <a:lvl9pPr marL="3246852"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3EC37F3-4AFC-49AE-AA23-33618925DA89}" type="slidenum">
              <a:rPr lang="en-US"/>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2847" y="29956586"/>
            <a:ext cx="18160115" cy="3535230"/>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5932847" y="3823125"/>
            <a:ext cx="18160115" cy="25676853"/>
          </a:xfrm>
        </p:spPr>
        <p:txBody>
          <a:bodyPr/>
          <a:lstStyle>
            <a:lvl1pPr marL="0" indent="0">
              <a:buNone/>
              <a:defRPr sz="2800"/>
            </a:lvl1pPr>
            <a:lvl2pPr marL="405856" indent="0">
              <a:buNone/>
              <a:defRPr sz="2500"/>
            </a:lvl2pPr>
            <a:lvl3pPr marL="811713" indent="0">
              <a:buNone/>
              <a:defRPr sz="2100"/>
            </a:lvl3pPr>
            <a:lvl4pPr marL="1217569" indent="0">
              <a:buNone/>
              <a:defRPr sz="1800"/>
            </a:lvl4pPr>
            <a:lvl5pPr marL="1623426" indent="0">
              <a:buNone/>
              <a:defRPr sz="1800"/>
            </a:lvl5pPr>
            <a:lvl6pPr marL="2029282" indent="0">
              <a:buNone/>
              <a:defRPr sz="1800"/>
            </a:lvl6pPr>
            <a:lvl7pPr marL="2435139" indent="0">
              <a:buNone/>
              <a:defRPr sz="1800"/>
            </a:lvl7pPr>
            <a:lvl8pPr marL="2840995" indent="0">
              <a:buNone/>
              <a:defRPr sz="1800"/>
            </a:lvl8pPr>
            <a:lvl9pPr marL="3246852" indent="0">
              <a:buNone/>
              <a:defRPr sz="1800"/>
            </a:lvl9pPr>
          </a:lstStyle>
          <a:p>
            <a:pPr lvl="0"/>
            <a:endParaRPr lang="en-US" noProof="0"/>
          </a:p>
        </p:txBody>
      </p:sp>
      <p:sp>
        <p:nvSpPr>
          <p:cNvPr id="4" name="Text Placeholder 3"/>
          <p:cNvSpPr>
            <a:spLocks noGrp="1"/>
          </p:cNvSpPr>
          <p:nvPr>
            <p:ph type="body" sz="half" idx="2"/>
          </p:nvPr>
        </p:nvSpPr>
        <p:spPr>
          <a:xfrm>
            <a:off x="5932847" y="33491816"/>
            <a:ext cx="18160115" cy="5022689"/>
          </a:xfrm>
        </p:spPr>
        <p:txBody>
          <a:bodyPr/>
          <a:lstStyle>
            <a:lvl1pPr marL="0" indent="0">
              <a:buNone/>
              <a:defRPr sz="1200"/>
            </a:lvl1pPr>
            <a:lvl2pPr marL="405856" indent="0">
              <a:buNone/>
              <a:defRPr sz="1100"/>
            </a:lvl2pPr>
            <a:lvl3pPr marL="811713" indent="0">
              <a:buNone/>
              <a:defRPr sz="900"/>
            </a:lvl3pPr>
            <a:lvl4pPr marL="1217569" indent="0">
              <a:buNone/>
              <a:defRPr sz="800"/>
            </a:lvl4pPr>
            <a:lvl5pPr marL="1623426" indent="0">
              <a:buNone/>
              <a:defRPr sz="800"/>
            </a:lvl5pPr>
            <a:lvl6pPr marL="2029282" indent="0">
              <a:buNone/>
              <a:defRPr sz="800"/>
            </a:lvl6pPr>
            <a:lvl7pPr marL="2435139" indent="0">
              <a:buNone/>
              <a:defRPr sz="800"/>
            </a:lvl7pPr>
            <a:lvl8pPr marL="2840995" indent="0">
              <a:buNone/>
              <a:defRPr sz="800"/>
            </a:lvl8pPr>
            <a:lvl9pPr marL="3246852"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E051615-C64C-4F31-94CF-53C3ED08A0DC}" type="slidenum">
              <a:rPr lang="en-US"/>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12888" y="1712913"/>
            <a:ext cx="27241500" cy="7132637"/>
          </a:xfrm>
          <a:prstGeom prst="rect">
            <a:avLst/>
          </a:prstGeom>
          <a:noFill/>
          <a:ln w="9525">
            <a:noFill/>
            <a:miter lim="800000"/>
            <a:headEnd/>
            <a:tailEnd/>
          </a:ln>
        </p:spPr>
        <p:txBody>
          <a:bodyPr vert="horz" wrap="square" lIns="389615" tIns="194808" rIns="389615" bIns="19480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512888" y="9985375"/>
            <a:ext cx="27241500" cy="28243213"/>
          </a:xfrm>
          <a:prstGeom prst="rect">
            <a:avLst/>
          </a:prstGeom>
          <a:noFill/>
          <a:ln w="9525">
            <a:noFill/>
            <a:miter lim="800000"/>
            <a:headEnd/>
            <a:tailEnd/>
          </a:ln>
        </p:spPr>
        <p:txBody>
          <a:bodyPr vert="horz" wrap="square" lIns="389615" tIns="194808" rIns="389615" bIns="1948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512888" y="38971538"/>
            <a:ext cx="7064375" cy="2971800"/>
          </a:xfrm>
          <a:prstGeom prst="rect">
            <a:avLst/>
          </a:prstGeom>
          <a:noFill/>
          <a:ln>
            <a:noFill/>
          </a:ln>
          <a:effectLst/>
        </p:spPr>
        <p:txBody>
          <a:bodyPr vert="horz" wrap="square" lIns="389615" tIns="194808" rIns="389615" bIns="194808" numCol="1" anchor="t" anchorCtr="0" compatLnSpc="1">
            <a:prstTxWarp prst="textNoShape">
              <a:avLst/>
            </a:prstTxWarp>
          </a:bodyPr>
          <a:lstStyle>
            <a:lvl1pPr>
              <a:defRPr sz="5900"/>
            </a:lvl1pPr>
          </a:lstStyle>
          <a:p>
            <a:endParaRPr lang="en-US"/>
          </a:p>
        </p:txBody>
      </p:sp>
      <p:sp>
        <p:nvSpPr>
          <p:cNvPr id="1029" name="Rectangle 5"/>
          <p:cNvSpPr>
            <a:spLocks noGrp="1" noChangeArrowheads="1"/>
          </p:cNvSpPr>
          <p:nvPr>
            <p:ph type="ftr" sz="quarter" idx="3"/>
          </p:nvPr>
        </p:nvSpPr>
        <p:spPr bwMode="auto">
          <a:xfrm>
            <a:off x="10340975" y="38971538"/>
            <a:ext cx="9585325" cy="2971800"/>
          </a:xfrm>
          <a:prstGeom prst="rect">
            <a:avLst/>
          </a:prstGeom>
          <a:noFill/>
          <a:ln>
            <a:noFill/>
          </a:ln>
          <a:effectLst/>
        </p:spPr>
        <p:txBody>
          <a:bodyPr vert="horz" wrap="square" lIns="389615" tIns="194808" rIns="389615" bIns="194808" numCol="1" anchor="t" anchorCtr="0" compatLnSpc="1">
            <a:prstTxWarp prst="textNoShape">
              <a:avLst/>
            </a:prstTxWarp>
          </a:bodyPr>
          <a:lstStyle>
            <a:lvl1pPr algn="ctr">
              <a:defRPr sz="5900"/>
            </a:lvl1pPr>
          </a:lstStyle>
          <a:p>
            <a:endParaRPr lang="en-US"/>
          </a:p>
        </p:txBody>
      </p:sp>
      <p:sp>
        <p:nvSpPr>
          <p:cNvPr id="1030" name="Rectangle 6"/>
          <p:cNvSpPr>
            <a:spLocks noGrp="1" noChangeArrowheads="1"/>
          </p:cNvSpPr>
          <p:nvPr>
            <p:ph type="sldNum" sz="quarter" idx="4"/>
          </p:nvPr>
        </p:nvSpPr>
        <p:spPr bwMode="auto">
          <a:xfrm>
            <a:off x="21690013" y="38971538"/>
            <a:ext cx="7064375" cy="2971800"/>
          </a:xfrm>
          <a:prstGeom prst="rect">
            <a:avLst/>
          </a:prstGeom>
          <a:noFill/>
          <a:ln>
            <a:noFill/>
          </a:ln>
          <a:effectLst/>
        </p:spPr>
        <p:txBody>
          <a:bodyPr vert="horz" wrap="square" lIns="389615" tIns="194808" rIns="389615" bIns="194808" numCol="1" anchor="t" anchorCtr="0" compatLnSpc="1">
            <a:prstTxWarp prst="textNoShape">
              <a:avLst/>
            </a:prstTxWarp>
          </a:bodyPr>
          <a:lstStyle>
            <a:lvl1pPr algn="r">
              <a:defRPr sz="5900"/>
            </a:lvl1pPr>
          </a:lstStyle>
          <a:p>
            <a:fld id="{6678F251-0DF4-4F2F-9424-676BDD41F838}" type="slidenum">
              <a:rPr lang="en-US"/>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895725" rtl="0" eaLnBrk="0" fontAlgn="base" hangingPunct="0">
        <a:spcBef>
          <a:spcPct val="0"/>
        </a:spcBef>
        <a:spcAft>
          <a:spcPct val="0"/>
        </a:spcAft>
        <a:defRPr sz="18800">
          <a:solidFill>
            <a:schemeClr val="tx2"/>
          </a:solidFill>
          <a:latin typeface="+mj-lt"/>
          <a:ea typeface="+mj-ea"/>
          <a:cs typeface="+mj-cs"/>
        </a:defRPr>
      </a:lvl1pPr>
      <a:lvl2pPr algn="ctr" defTabSz="3895725" rtl="0" eaLnBrk="0" fontAlgn="base" hangingPunct="0">
        <a:spcBef>
          <a:spcPct val="0"/>
        </a:spcBef>
        <a:spcAft>
          <a:spcPct val="0"/>
        </a:spcAft>
        <a:defRPr sz="18800">
          <a:solidFill>
            <a:schemeClr val="tx2"/>
          </a:solidFill>
          <a:latin typeface="Arial" pitchFamily="34" charset="0"/>
        </a:defRPr>
      </a:lvl2pPr>
      <a:lvl3pPr algn="ctr" defTabSz="3895725" rtl="0" eaLnBrk="0" fontAlgn="base" hangingPunct="0">
        <a:spcBef>
          <a:spcPct val="0"/>
        </a:spcBef>
        <a:spcAft>
          <a:spcPct val="0"/>
        </a:spcAft>
        <a:defRPr sz="18800">
          <a:solidFill>
            <a:schemeClr val="tx2"/>
          </a:solidFill>
          <a:latin typeface="Arial" pitchFamily="34" charset="0"/>
        </a:defRPr>
      </a:lvl3pPr>
      <a:lvl4pPr algn="ctr" defTabSz="3895725" rtl="0" eaLnBrk="0" fontAlgn="base" hangingPunct="0">
        <a:spcBef>
          <a:spcPct val="0"/>
        </a:spcBef>
        <a:spcAft>
          <a:spcPct val="0"/>
        </a:spcAft>
        <a:defRPr sz="18800">
          <a:solidFill>
            <a:schemeClr val="tx2"/>
          </a:solidFill>
          <a:latin typeface="Arial" pitchFamily="34" charset="0"/>
        </a:defRPr>
      </a:lvl4pPr>
      <a:lvl5pPr algn="ctr" defTabSz="3895725" rtl="0" eaLnBrk="0" fontAlgn="base" hangingPunct="0">
        <a:spcBef>
          <a:spcPct val="0"/>
        </a:spcBef>
        <a:spcAft>
          <a:spcPct val="0"/>
        </a:spcAft>
        <a:defRPr sz="18800">
          <a:solidFill>
            <a:schemeClr val="tx2"/>
          </a:solidFill>
          <a:latin typeface="Arial" pitchFamily="34" charset="0"/>
        </a:defRPr>
      </a:lvl5pPr>
      <a:lvl6pPr marL="405856" algn="ctr" defTabSz="3896504" rtl="0" fontAlgn="base">
        <a:spcBef>
          <a:spcPct val="0"/>
        </a:spcBef>
        <a:spcAft>
          <a:spcPct val="0"/>
        </a:spcAft>
        <a:defRPr sz="18800">
          <a:solidFill>
            <a:schemeClr val="tx2"/>
          </a:solidFill>
          <a:latin typeface="Arial" pitchFamily="34" charset="0"/>
        </a:defRPr>
      </a:lvl6pPr>
      <a:lvl7pPr marL="811713" algn="ctr" defTabSz="3896504" rtl="0" fontAlgn="base">
        <a:spcBef>
          <a:spcPct val="0"/>
        </a:spcBef>
        <a:spcAft>
          <a:spcPct val="0"/>
        </a:spcAft>
        <a:defRPr sz="18800">
          <a:solidFill>
            <a:schemeClr val="tx2"/>
          </a:solidFill>
          <a:latin typeface="Arial" pitchFamily="34" charset="0"/>
        </a:defRPr>
      </a:lvl7pPr>
      <a:lvl8pPr marL="1217569" algn="ctr" defTabSz="3896504" rtl="0" fontAlgn="base">
        <a:spcBef>
          <a:spcPct val="0"/>
        </a:spcBef>
        <a:spcAft>
          <a:spcPct val="0"/>
        </a:spcAft>
        <a:defRPr sz="18800">
          <a:solidFill>
            <a:schemeClr val="tx2"/>
          </a:solidFill>
          <a:latin typeface="Arial" pitchFamily="34" charset="0"/>
        </a:defRPr>
      </a:lvl8pPr>
      <a:lvl9pPr marL="1623426" algn="ctr" defTabSz="3896504" rtl="0" fontAlgn="base">
        <a:spcBef>
          <a:spcPct val="0"/>
        </a:spcBef>
        <a:spcAft>
          <a:spcPct val="0"/>
        </a:spcAft>
        <a:defRPr sz="18800">
          <a:solidFill>
            <a:schemeClr val="tx2"/>
          </a:solidFill>
          <a:latin typeface="Arial" pitchFamily="34" charset="0"/>
        </a:defRPr>
      </a:lvl9pPr>
    </p:titleStyle>
    <p:bodyStyle>
      <a:lvl1pPr marL="1458913" indent="-1458913" algn="l" defTabSz="3895725" rtl="0" eaLnBrk="0" fontAlgn="base" hangingPunct="0">
        <a:spcBef>
          <a:spcPct val="20000"/>
        </a:spcBef>
        <a:spcAft>
          <a:spcPct val="0"/>
        </a:spcAft>
        <a:buChar char="•"/>
        <a:defRPr sz="13700">
          <a:solidFill>
            <a:schemeClr val="tx1"/>
          </a:solidFill>
          <a:latin typeface="+mn-lt"/>
          <a:ea typeface="+mn-ea"/>
          <a:cs typeface="+mn-cs"/>
        </a:defRPr>
      </a:lvl1pPr>
      <a:lvl2pPr marL="3165475" indent="-1216025" algn="l" defTabSz="3895725" rtl="0" eaLnBrk="0" fontAlgn="base" hangingPunct="0">
        <a:spcBef>
          <a:spcPct val="20000"/>
        </a:spcBef>
        <a:spcAft>
          <a:spcPct val="0"/>
        </a:spcAft>
        <a:buChar char="–"/>
        <a:defRPr sz="12000">
          <a:solidFill>
            <a:schemeClr val="tx1"/>
          </a:solidFill>
          <a:latin typeface="+mn-lt"/>
        </a:defRPr>
      </a:lvl2pPr>
      <a:lvl3pPr marL="4868863" indent="-973138" algn="l" defTabSz="3895725" rtl="0" eaLnBrk="0" fontAlgn="base" hangingPunct="0">
        <a:spcBef>
          <a:spcPct val="20000"/>
        </a:spcBef>
        <a:spcAft>
          <a:spcPct val="0"/>
        </a:spcAft>
        <a:buChar char="•"/>
        <a:defRPr sz="10300">
          <a:solidFill>
            <a:schemeClr val="tx1"/>
          </a:solidFill>
          <a:latin typeface="+mn-lt"/>
        </a:defRPr>
      </a:lvl3pPr>
      <a:lvl4pPr marL="6818313" indent="-973138" algn="l" defTabSz="3895725" rtl="0" eaLnBrk="0" fontAlgn="base" hangingPunct="0">
        <a:spcBef>
          <a:spcPct val="20000"/>
        </a:spcBef>
        <a:spcAft>
          <a:spcPct val="0"/>
        </a:spcAft>
        <a:buChar char="–"/>
        <a:defRPr sz="8500">
          <a:solidFill>
            <a:schemeClr val="tx1"/>
          </a:solidFill>
          <a:latin typeface="+mn-lt"/>
        </a:defRPr>
      </a:lvl4pPr>
      <a:lvl5pPr marL="8766175" indent="-973138" algn="l" defTabSz="3895725" rtl="0" eaLnBrk="0" fontAlgn="base" hangingPunct="0">
        <a:spcBef>
          <a:spcPct val="20000"/>
        </a:spcBef>
        <a:spcAft>
          <a:spcPct val="0"/>
        </a:spcAft>
        <a:buChar char="»"/>
        <a:defRPr sz="8500">
          <a:solidFill>
            <a:schemeClr val="tx1"/>
          </a:solidFill>
          <a:latin typeface="+mn-lt"/>
        </a:defRPr>
      </a:lvl5pPr>
      <a:lvl6pPr marL="9172638" indent="-973774" algn="l" defTabSz="3896504" rtl="0" fontAlgn="base">
        <a:spcBef>
          <a:spcPct val="20000"/>
        </a:spcBef>
        <a:spcAft>
          <a:spcPct val="0"/>
        </a:spcAft>
        <a:buChar char="»"/>
        <a:defRPr sz="8500">
          <a:solidFill>
            <a:schemeClr val="tx1"/>
          </a:solidFill>
          <a:latin typeface="+mn-lt"/>
        </a:defRPr>
      </a:lvl6pPr>
      <a:lvl7pPr marL="9578494" indent="-973774" algn="l" defTabSz="3896504" rtl="0" fontAlgn="base">
        <a:spcBef>
          <a:spcPct val="20000"/>
        </a:spcBef>
        <a:spcAft>
          <a:spcPct val="0"/>
        </a:spcAft>
        <a:buChar char="»"/>
        <a:defRPr sz="8500">
          <a:solidFill>
            <a:schemeClr val="tx1"/>
          </a:solidFill>
          <a:latin typeface="+mn-lt"/>
        </a:defRPr>
      </a:lvl7pPr>
      <a:lvl8pPr marL="9984351" indent="-973774" algn="l" defTabSz="3896504" rtl="0" fontAlgn="base">
        <a:spcBef>
          <a:spcPct val="20000"/>
        </a:spcBef>
        <a:spcAft>
          <a:spcPct val="0"/>
        </a:spcAft>
        <a:buChar char="»"/>
        <a:defRPr sz="8500">
          <a:solidFill>
            <a:schemeClr val="tx1"/>
          </a:solidFill>
          <a:latin typeface="+mn-lt"/>
        </a:defRPr>
      </a:lvl8pPr>
      <a:lvl9pPr marL="10390207" indent="-973774" algn="l" defTabSz="3896504" rtl="0" fontAlgn="base">
        <a:spcBef>
          <a:spcPct val="20000"/>
        </a:spcBef>
        <a:spcAft>
          <a:spcPct val="0"/>
        </a:spcAft>
        <a:buChar char="»"/>
        <a:defRPr sz="8500">
          <a:solidFill>
            <a:schemeClr val="tx1"/>
          </a:solidFill>
          <a:latin typeface="+mn-lt"/>
        </a:defRPr>
      </a:lvl9pPr>
    </p:bodyStyle>
    <p:otherStyle>
      <a:defPPr>
        <a:defRPr lang="en-US"/>
      </a:defPPr>
      <a:lvl1pPr marL="0" algn="l" defTabSz="811713" rtl="0" eaLnBrk="1" latinLnBrk="0" hangingPunct="1">
        <a:defRPr sz="1600" kern="1200">
          <a:solidFill>
            <a:schemeClr val="tx1"/>
          </a:solidFill>
          <a:latin typeface="+mn-lt"/>
          <a:ea typeface="+mn-ea"/>
          <a:cs typeface="+mn-cs"/>
        </a:defRPr>
      </a:lvl1pPr>
      <a:lvl2pPr marL="405856" algn="l" defTabSz="811713" rtl="0" eaLnBrk="1" latinLnBrk="0" hangingPunct="1">
        <a:defRPr sz="1600" kern="1200">
          <a:solidFill>
            <a:schemeClr val="tx1"/>
          </a:solidFill>
          <a:latin typeface="+mn-lt"/>
          <a:ea typeface="+mn-ea"/>
          <a:cs typeface="+mn-cs"/>
        </a:defRPr>
      </a:lvl2pPr>
      <a:lvl3pPr marL="811713" algn="l" defTabSz="811713" rtl="0" eaLnBrk="1" latinLnBrk="0" hangingPunct="1">
        <a:defRPr sz="1600" kern="1200">
          <a:solidFill>
            <a:schemeClr val="tx1"/>
          </a:solidFill>
          <a:latin typeface="+mn-lt"/>
          <a:ea typeface="+mn-ea"/>
          <a:cs typeface="+mn-cs"/>
        </a:defRPr>
      </a:lvl3pPr>
      <a:lvl4pPr marL="1217569" algn="l" defTabSz="811713" rtl="0" eaLnBrk="1" latinLnBrk="0" hangingPunct="1">
        <a:defRPr sz="1600" kern="1200">
          <a:solidFill>
            <a:schemeClr val="tx1"/>
          </a:solidFill>
          <a:latin typeface="+mn-lt"/>
          <a:ea typeface="+mn-ea"/>
          <a:cs typeface="+mn-cs"/>
        </a:defRPr>
      </a:lvl4pPr>
      <a:lvl5pPr marL="1623426" algn="l" defTabSz="811713" rtl="0" eaLnBrk="1" latinLnBrk="0" hangingPunct="1">
        <a:defRPr sz="1600" kern="1200">
          <a:solidFill>
            <a:schemeClr val="tx1"/>
          </a:solidFill>
          <a:latin typeface="+mn-lt"/>
          <a:ea typeface="+mn-ea"/>
          <a:cs typeface="+mn-cs"/>
        </a:defRPr>
      </a:lvl5pPr>
      <a:lvl6pPr marL="2029282" algn="l" defTabSz="811713" rtl="0" eaLnBrk="1" latinLnBrk="0" hangingPunct="1">
        <a:defRPr sz="1600" kern="1200">
          <a:solidFill>
            <a:schemeClr val="tx1"/>
          </a:solidFill>
          <a:latin typeface="+mn-lt"/>
          <a:ea typeface="+mn-ea"/>
          <a:cs typeface="+mn-cs"/>
        </a:defRPr>
      </a:lvl6pPr>
      <a:lvl7pPr marL="2435139" algn="l" defTabSz="811713" rtl="0" eaLnBrk="1" latinLnBrk="0" hangingPunct="1">
        <a:defRPr sz="1600" kern="1200">
          <a:solidFill>
            <a:schemeClr val="tx1"/>
          </a:solidFill>
          <a:latin typeface="+mn-lt"/>
          <a:ea typeface="+mn-ea"/>
          <a:cs typeface="+mn-cs"/>
        </a:defRPr>
      </a:lvl7pPr>
      <a:lvl8pPr marL="2840995" algn="l" defTabSz="811713" rtl="0" eaLnBrk="1" latinLnBrk="0" hangingPunct="1">
        <a:defRPr sz="1600" kern="1200">
          <a:solidFill>
            <a:schemeClr val="tx1"/>
          </a:solidFill>
          <a:latin typeface="+mn-lt"/>
          <a:ea typeface="+mn-ea"/>
          <a:cs typeface="+mn-cs"/>
        </a:defRPr>
      </a:lvl8pPr>
      <a:lvl9pPr marL="3246852" algn="l" defTabSz="811713"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1"/>
            <a:ext cx="30257750" cy="4633913"/>
          </a:xfrm>
          <a:prstGeom prst="rect">
            <a:avLst/>
          </a:prstGeom>
          <a:noFill/>
          <a:ln w="9525">
            <a:noFill/>
            <a:miter lim="800000"/>
            <a:headEnd/>
            <a:tailEnd/>
          </a:ln>
        </p:spPr>
        <p:txBody>
          <a:bodyPr lIns="142050" tIns="71025" rIns="142050" bIns="71025" anchor="ctr"/>
          <a:lstStyle/>
          <a:p>
            <a:pPr algn="ctr" defTabSz="3895725"/>
            <a:r>
              <a:rPr lang="en-US" sz="10000" dirty="0" err="1">
                <a:latin typeface="Century Gothic" panose="020B0502020202020204" pitchFamily="34" charset="0"/>
              </a:rPr>
              <a:t>Titel</a:t>
            </a:r>
            <a:r>
              <a:rPr lang="en-US" sz="10000" dirty="0">
                <a:latin typeface="Century Gothic" panose="020B0502020202020204" pitchFamily="34" charset="0"/>
              </a:rPr>
              <a:t> der Arbeit</a:t>
            </a:r>
          </a:p>
          <a:p>
            <a:pPr algn="ctr" defTabSz="3895725"/>
            <a:r>
              <a:rPr lang="en-US" sz="5000" dirty="0" err="1">
                <a:latin typeface="Century Gothic" panose="020B0502020202020204" pitchFamily="34" charset="0"/>
              </a:rPr>
              <a:t>Untertitel</a:t>
            </a:r>
            <a:endParaRPr lang="en-US" sz="5000" dirty="0">
              <a:latin typeface="Century Gothic" panose="020B0502020202020204" pitchFamily="34" charset="0"/>
            </a:endParaRPr>
          </a:p>
          <a:p>
            <a:pPr algn="ctr" defTabSz="3895725"/>
            <a:r>
              <a:rPr lang="en-US" sz="5000" dirty="0">
                <a:latin typeface="Century Gothic" panose="020B0502020202020204" pitchFamily="34" charset="0"/>
              </a:rPr>
              <a:t>Name</a:t>
            </a:r>
          </a:p>
        </p:txBody>
      </p:sp>
      <p:pic>
        <p:nvPicPr>
          <p:cNvPr id="18" name="Grafik 17" descr="Logo der pht.">
            <a:extLst>
              <a:ext uri="{FF2B5EF4-FFF2-40B4-BE49-F238E27FC236}">
                <a16:creationId xmlns:a16="http://schemas.microsoft.com/office/drawing/2014/main" id="{93523A1C-8978-46BD-909B-43084C22168D}"/>
              </a:ext>
            </a:extLst>
          </p:cNvPr>
          <p:cNvPicPr>
            <a:picLocks noChangeAspect="1"/>
          </p:cNvPicPr>
          <p:nvPr/>
        </p:nvPicPr>
        <p:blipFill>
          <a:blip r:embed="rId3"/>
          <a:stretch>
            <a:fillRect/>
          </a:stretch>
        </p:blipFill>
        <p:spPr>
          <a:xfrm>
            <a:off x="1288097" y="39022179"/>
            <a:ext cx="7671255" cy="2923200"/>
          </a:xfrm>
          <a:prstGeom prst="rect">
            <a:avLst/>
          </a:prstGeom>
        </p:spPr>
      </p:pic>
      <p:sp>
        <p:nvSpPr>
          <p:cNvPr id="2052" name="Rectangle 10"/>
          <p:cNvSpPr>
            <a:spLocks noChangeArrowheads="1"/>
          </p:cNvSpPr>
          <p:nvPr/>
        </p:nvSpPr>
        <p:spPr bwMode="auto">
          <a:xfrm>
            <a:off x="1143318" y="5231823"/>
            <a:ext cx="13170833" cy="1071562"/>
          </a:xfrm>
          <a:prstGeom prst="rect">
            <a:avLst/>
          </a:prstGeom>
          <a:noFill/>
          <a:ln w="9525">
            <a:noFill/>
            <a:miter lim="800000"/>
            <a:headEnd/>
            <a:tailEnd/>
          </a:ln>
        </p:spPr>
        <p:txBody>
          <a:bodyPr wrap="none" lIns="142050" tIns="71025" rIns="142050" bIns="71025" anchor="ctr"/>
          <a:lstStyle/>
          <a:p>
            <a:pPr algn="ctr" defTabSz="3895725"/>
            <a:r>
              <a:rPr lang="en-US" sz="5000" dirty="0">
                <a:latin typeface="Century Gothic" panose="020B0502020202020204" pitchFamily="34" charset="0"/>
              </a:rPr>
              <a:t>Stand der </a:t>
            </a:r>
            <a:r>
              <a:rPr lang="en-US" sz="5000" dirty="0" err="1">
                <a:latin typeface="Century Gothic" panose="020B0502020202020204" pitchFamily="34" charset="0"/>
              </a:rPr>
              <a:t>Forschung</a:t>
            </a:r>
            <a:endParaRPr lang="en-US" sz="5000" dirty="0">
              <a:latin typeface="Century Gothic" panose="020B0502020202020204" pitchFamily="34" charset="0"/>
            </a:endParaRPr>
          </a:p>
        </p:txBody>
      </p:sp>
      <p:sp>
        <p:nvSpPr>
          <p:cNvPr id="3" name="Textfeld 2">
            <a:extLst>
              <a:ext uri="{FF2B5EF4-FFF2-40B4-BE49-F238E27FC236}">
                <a16:creationId xmlns:a16="http://schemas.microsoft.com/office/drawing/2014/main" id="{17273C73-85D9-4387-B632-C2B2C2C6CDA1}"/>
              </a:ext>
            </a:extLst>
          </p:cNvPr>
          <p:cNvSpPr txBox="1"/>
          <p:nvPr/>
        </p:nvSpPr>
        <p:spPr>
          <a:xfrm>
            <a:off x="1143318" y="6650080"/>
            <a:ext cx="13170833" cy="5016758"/>
          </a:xfrm>
          <a:prstGeom prst="rect">
            <a:avLst/>
          </a:prstGeom>
          <a:noFill/>
        </p:spPr>
        <p:txBody>
          <a:bodyPr wrap="square" rtlCol="0">
            <a:spAutoFit/>
          </a:bodyPr>
          <a:lstStyle/>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a:t>
            </a:r>
          </a:p>
          <a:p>
            <a:endParaRPr lang="de-DE" sz="3200" dirty="0">
              <a:latin typeface="Century Gothic" panose="020B0502020202020204" pitchFamily="34" charset="0"/>
            </a:endParaRPr>
          </a:p>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a:t>
            </a:r>
            <a:endParaRPr lang="de-DE" sz="2500" dirty="0">
              <a:latin typeface="Century Gothic" panose="020B0502020202020204" pitchFamily="34" charset="0"/>
            </a:endParaRPr>
          </a:p>
        </p:txBody>
      </p:sp>
      <p:sp>
        <p:nvSpPr>
          <p:cNvPr id="2054" name="Rectangle 12"/>
          <p:cNvSpPr>
            <a:spLocks noChangeArrowheads="1"/>
          </p:cNvSpPr>
          <p:nvPr/>
        </p:nvSpPr>
        <p:spPr bwMode="auto">
          <a:xfrm>
            <a:off x="1142999" y="18168032"/>
            <a:ext cx="13154977" cy="1069976"/>
          </a:xfrm>
          <a:prstGeom prst="rect">
            <a:avLst/>
          </a:prstGeom>
          <a:noFill/>
          <a:ln w="9525">
            <a:noFill/>
            <a:miter lim="800000"/>
            <a:headEnd/>
            <a:tailEnd/>
          </a:ln>
        </p:spPr>
        <p:txBody>
          <a:bodyPr wrap="none" lIns="142050" tIns="71025" rIns="142050" bIns="71025" anchor="ctr"/>
          <a:lstStyle/>
          <a:p>
            <a:pPr algn="ctr" defTabSz="3895725"/>
            <a:r>
              <a:rPr lang="en-US" sz="5000" dirty="0" err="1">
                <a:latin typeface="Century Gothic" panose="020B0502020202020204" pitchFamily="34" charset="0"/>
              </a:rPr>
              <a:t>Forschungsfragen</a:t>
            </a:r>
            <a:endParaRPr lang="en-US" sz="5000" dirty="0">
              <a:latin typeface="Century Gothic" panose="020B0502020202020204" pitchFamily="34" charset="0"/>
            </a:endParaRPr>
          </a:p>
        </p:txBody>
      </p:sp>
      <p:sp>
        <p:nvSpPr>
          <p:cNvPr id="28" name="Textfeld 27">
            <a:extLst>
              <a:ext uri="{FF2B5EF4-FFF2-40B4-BE49-F238E27FC236}">
                <a16:creationId xmlns:a16="http://schemas.microsoft.com/office/drawing/2014/main" id="{C9F11BB6-8D1D-4DA3-A270-D9D173270A7E}"/>
              </a:ext>
            </a:extLst>
          </p:cNvPr>
          <p:cNvSpPr txBox="1"/>
          <p:nvPr/>
        </p:nvSpPr>
        <p:spPr>
          <a:xfrm>
            <a:off x="1142999" y="19588121"/>
            <a:ext cx="13154977" cy="6001643"/>
          </a:xfrm>
          <a:prstGeom prst="rect">
            <a:avLst/>
          </a:prstGeom>
          <a:noFill/>
        </p:spPr>
        <p:txBody>
          <a:bodyPr wrap="square" rtlCol="0">
            <a:spAutoFit/>
          </a:bodyPr>
          <a:lstStyle/>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a:t>
            </a:r>
          </a:p>
          <a:p>
            <a:endParaRPr lang="de-DE" sz="3200" dirty="0">
              <a:latin typeface="Century Gothic" panose="020B0502020202020204" pitchFamily="34" charset="0"/>
            </a:endParaRPr>
          </a:p>
          <a:p>
            <a:pPr marL="571500" indent="-571500">
              <a:buFont typeface="Arial" panose="020B0604020202020204" pitchFamily="34" charset="0"/>
              <a:buChar char="•"/>
            </a:pPr>
            <a:r>
              <a:rPr lang="de-DE" sz="3200" dirty="0">
                <a:latin typeface="Century Gothic" panose="020B0502020202020204" pitchFamily="34" charset="0"/>
              </a:rPr>
              <a:t>eigener Text eigener Text eigener Text eigener Text eigener Text eigener Text eigener Text eigener Text eigener Text eigener Text </a:t>
            </a:r>
          </a:p>
          <a:p>
            <a:pPr marL="571500" indent="-571500">
              <a:buFont typeface="Arial" panose="020B0604020202020204" pitchFamily="34" charset="0"/>
              <a:buChar char="•"/>
            </a:pPr>
            <a:r>
              <a:rPr lang="de-DE" sz="3200" dirty="0">
                <a:latin typeface="Century Gothic" panose="020B0502020202020204" pitchFamily="34" charset="0"/>
              </a:rPr>
              <a:t>eigener Text eigener Text eigener Text eigener Text eigener Text eigener Text eigener Text eigener Text eigener Text</a:t>
            </a:r>
          </a:p>
          <a:p>
            <a:pPr marL="571500" indent="-571500">
              <a:buFont typeface="Arial" panose="020B0604020202020204" pitchFamily="34" charset="0"/>
              <a:buChar char="•"/>
            </a:pPr>
            <a:endParaRPr lang="de-DE" sz="3200" dirty="0">
              <a:latin typeface="Century Gothic" panose="020B0502020202020204" pitchFamily="34" charset="0"/>
            </a:endParaRPr>
          </a:p>
          <a:p>
            <a:r>
              <a:rPr lang="de-DE" sz="3200" dirty="0">
                <a:latin typeface="Century Gothic" panose="020B0502020202020204" pitchFamily="34" charset="0"/>
              </a:rPr>
              <a:t>eigener Text eigener Text eigener Text eigener Text eigener Text eigener Text eigener Text eigener Text eigener Text</a:t>
            </a:r>
          </a:p>
        </p:txBody>
      </p:sp>
      <p:sp>
        <p:nvSpPr>
          <p:cNvPr id="2057" name="Rectangle 15"/>
          <p:cNvSpPr>
            <a:spLocks noChangeArrowheads="1"/>
          </p:cNvSpPr>
          <p:nvPr/>
        </p:nvSpPr>
        <p:spPr bwMode="auto">
          <a:xfrm>
            <a:off x="1168680" y="26331732"/>
            <a:ext cx="13154977" cy="1069976"/>
          </a:xfrm>
          <a:prstGeom prst="rect">
            <a:avLst/>
          </a:prstGeom>
          <a:noFill/>
          <a:ln w="9525">
            <a:noFill/>
            <a:miter lim="800000"/>
            <a:headEnd/>
            <a:tailEnd/>
          </a:ln>
        </p:spPr>
        <p:txBody>
          <a:bodyPr wrap="none" lIns="142050" tIns="71025" rIns="142050" bIns="71025" anchor="ctr"/>
          <a:lstStyle/>
          <a:p>
            <a:pPr algn="ctr" defTabSz="3895725"/>
            <a:r>
              <a:rPr lang="en-US" sz="5000" dirty="0" err="1">
                <a:latin typeface="Century Gothic" panose="020B0502020202020204" pitchFamily="34" charset="0"/>
              </a:rPr>
              <a:t>Forschungsmethoden</a:t>
            </a:r>
            <a:endParaRPr lang="en-US" sz="5000" dirty="0">
              <a:latin typeface="Century Gothic" panose="020B0502020202020204" pitchFamily="34" charset="0"/>
            </a:endParaRPr>
          </a:p>
        </p:txBody>
      </p:sp>
      <p:sp>
        <p:nvSpPr>
          <p:cNvPr id="29" name="Textfeld 28">
            <a:extLst>
              <a:ext uri="{FF2B5EF4-FFF2-40B4-BE49-F238E27FC236}">
                <a16:creationId xmlns:a16="http://schemas.microsoft.com/office/drawing/2014/main" id="{69D4EC24-F73B-4F60-A2F8-5BDBCCAAE32D}"/>
              </a:ext>
            </a:extLst>
          </p:cNvPr>
          <p:cNvSpPr txBox="1"/>
          <p:nvPr/>
        </p:nvSpPr>
        <p:spPr>
          <a:xfrm>
            <a:off x="1168680" y="27759650"/>
            <a:ext cx="13154977" cy="4031873"/>
          </a:xfrm>
          <a:prstGeom prst="rect">
            <a:avLst/>
          </a:prstGeom>
          <a:noFill/>
        </p:spPr>
        <p:txBody>
          <a:bodyPr wrap="square" rtlCol="0">
            <a:spAutoFit/>
          </a:bodyPr>
          <a:lstStyle/>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a:t>
            </a:r>
          </a:p>
          <a:p>
            <a:endParaRPr lang="de-DE" sz="3200" dirty="0">
              <a:latin typeface="Century Gothic" panose="020B0502020202020204" pitchFamily="34" charset="0"/>
            </a:endParaRPr>
          </a:p>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 eigener Text</a:t>
            </a:r>
          </a:p>
        </p:txBody>
      </p:sp>
      <p:pic>
        <p:nvPicPr>
          <p:cNvPr id="4" name="Grafik 3">
            <a:extLst>
              <a:ext uri="{FF2B5EF4-FFF2-40B4-BE49-F238E27FC236}">
                <a16:creationId xmlns:a16="http://schemas.microsoft.com/office/drawing/2014/main" id="{728BED7F-D6FA-44CA-A338-B0531356A674}"/>
              </a:ext>
            </a:extLst>
          </p:cNvPr>
          <p:cNvPicPr>
            <a:picLocks noChangeAspect="1"/>
          </p:cNvPicPr>
          <p:nvPr/>
        </p:nvPicPr>
        <p:blipFill>
          <a:blip r:embed="rId4"/>
          <a:stretch>
            <a:fillRect/>
          </a:stretch>
        </p:blipFill>
        <p:spPr>
          <a:xfrm>
            <a:off x="28201937" y="704441"/>
            <a:ext cx="1432194" cy="909637"/>
          </a:xfrm>
          <a:prstGeom prst="rect">
            <a:avLst/>
          </a:prstGeom>
        </p:spPr>
      </p:pic>
      <p:sp>
        <p:nvSpPr>
          <p:cNvPr id="2056" name="Rectangle 14"/>
          <p:cNvSpPr>
            <a:spLocks noChangeArrowheads="1"/>
          </p:cNvSpPr>
          <p:nvPr/>
        </p:nvSpPr>
        <p:spPr bwMode="auto">
          <a:xfrm>
            <a:off x="15798123" y="26258234"/>
            <a:ext cx="13154977" cy="1071562"/>
          </a:xfrm>
          <a:prstGeom prst="rect">
            <a:avLst/>
          </a:prstGeom>
          <a:noFill/>
          <a:ln w="9525">
            <a:noFill/>
            <a:miter lim="800000"/>
            <a:headEnd/>
            <a:tailEnd/>
          </a:ln>
        </p:spPr>
        <p:txBody>
          <a:bodyPr wrap="none" lIns="142050" tIns="71025" rIns="142050" bIns="71025" anchor="ctr"/>
          <a:lstStyle/>
          <a:p>
            <a:pPr algn="ctr" defTabSz="3895725"/>
            <a:r>
              <a:rPr lang="en-US" sz="5000" dirty="0" err="1">
                <a:latin typeface="Century Gothic" panose="020B0502020202020204" pitchFamily="34" charset="0"/>
              </a:rPr>
              <a:t>Diskussion</a:t>
            </a:r>
            <a:endParaRPr lang="en-US" sz="5000" dirty="0">
              <a:latin typeface="Century Gothic" panose="020B0502020202020204" pitchFamily="34" charset="0"/>
            </a:endParaRPr>
          </a:p>
        </p:txBody>
      </p:sp>
      <p:sp>
        <p:nvSpPr>
          <p:cNvPr id="31" name="Textfeld 30">
            <a:extLst>
              <a:ext uri="{FF2B5EF4-FFF2-40B4-BE49-F238E27FC236}">
                <a16:creationId xmlns:a16="http://schemas.microsoft.com/office/drawing/2014/main" id="{9F262F6A-E89F-4A1F-B314-7FDA81489E39}"/>
              </a:ext>
            </a:extLst>
          </p:cNvPr>
          <p:cNvSpPr txBox="1"/>
          <p:nvPr/>
        </p:nvSpPr>
        <p:spPr>
          <a:xfrm>
            <a:off x="15977694" y="27593477"/>
            <a:ext cx="13154977" cy="6001643"/>
          </a:xfrm>
          <a:prstGeom prst="rect">
            <a:avLst/>
          </a:prstGeom>
          <a:noFill/>
        </p:spPr>
        <p:txBody>
          <a:bodyPr wrap="square" rtlCol="0">
            <a:spAutoFit/>
          </a:bodyPr>
          <a:lstStyle/>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a:t>
            </a:r>
          </a:p>
          <a:p>
            <a:endParaRPr lang="de-DE" sz="3200" dirty="0">
              <a:latin typeface="Century Gothic" panose="020B0502020202020204" pitchFamily="34" charset="0"/>
            </a:endParaRPr>
          </a:p>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a:t>
            </a:r>
          </a:p>
        </p:txBody>
      </p:sp>
      <p:sp>
        <p:nvSpPr>
          <p:cNvPr id="2055" name="Rectangle 13"/>
          <p:cNvSpPr>
            <a:spLocks noChangeArrowheads="1"/>
          </p:cNvSpPr>
          <p:nvPr/>
        </p:nvSpPr>
        <p:spPr bwMode="auto">
          <a:xfrm>
            <a:off x="10187500" y="38671940"/>
            <a:ext cx="18489456" cy="1069976"/>
          </a:xfrm>
          <a:prstGeom prst="rect">
            <a:avLst/>
          </a:prstGeom>
          <a:noFill/>
          <a:ln w="9525">
            <a:noFill/>
            <a:miter lim="800000"/>
            <a:headEnd/>
            <a:tailEnd/>
          </a:ln>
        </p:spPr>
        <p:txBody>
          <a:bodyPr wrap="none" lIns="142050" tIns="71025" rIns="142050" bIns="71025" anchor="ctr"/>
          <a:lstStyle/>
          <a:p>
            <a:pPr defTabSz="3895725"/>
            <a:r>
              <a:rPr lang="en-US" sz="5000" dirty="0" err="1">
                <a:latin typeface="Century Gothic" panose="020B0502020202020204" pitchFamily="34" charset="0"/>
              </a:rPr>
              <a:t>Literatur</a:t>
            </a:r>
            <a:endParaRPr lang="en-US" sz="5000" dirty="0">
              <a:latin typeface="Century Gothic" panose="020B0502020202020204" pitchFamily="34" charset="0"/>
            </a:endParaRPr>
          </a:p>
        </p:txBody>
      </p:sp>
      <p:sp>
        <p:nvSpPr>
          <p:cNvPr id="32" name="Textfeld 31">
            <a:extLst>
              <a:ext uri="{FF2B5EF4-FFF2-40B4-BE49-F238E27FC236}">
                <a16:creationId xmlns:a16="http://schemas.microsoft.com/office/drawing/2014/main" id="{E6100D71-C23E-47E7-AF29-86D1F6255D44}"/>
              </a:ext>
            </a:extLst>
          </p:cNvPr>
          <p:cNvSpPr txBox="1"/>
          <p:nvPr/>
        </p:nvSpPr>
        <p:spPr>
          <a:xfrm>
            <a:off x="10187499" y="39871812"/>
            <a:ext cx="18906613" cy="1938992"/>
          </a:xfrm>
          <a:prstGeom prst="rect">
            <a:avLst/>
          </a:prstGeom>
          <a:noFill/>
        </p:spPr>
        <p:txBody>
          <a:bodyPr wrap="square" rtlCol="0">
            <a:spAutoFit/>
          </a:bodyPr>
          <a:lstStyle/>
          <a:p>
            <a:pPr marL="731838" indent="-1189038"/>
            <a:r>
              <a:rPr lang="de-DE" sz="2000" dirty="0">
                <a:latin typeface="Century Gothic" panose="020B0502020202020204" pitchFamily="34" charset="0"/>
              </a:rPr>
              <a:t>Eigener Text eigener Text eigener Text eigener Text eigener Text eigener Text eigener Text eigener Text eigener Text </a:t>
            </a:r>
          </a:p>
          <a:p>
            <a:pPr marL="731838" indent="-1189038"/>
            <a:r>
              <a:rPr lang="de-DE" sz="2000" dirty="0">
                <a:latin typeface="Century Gothic" panose="020B0502020202020204" pitchFamily="34" charset="0"/>
              </a:rPr>
              <a:t>eigener Text eigener Text eigener Text eigener Text eigener Text eigener Text eigener Text eigener Text eigener Text eigener Text </a:t>
            </a:r>
          </a:p>
          <a:p>
            <a:pPr marL="731838" indent="-1189038"/>
            <a:r>
              <a:rPr lang="de-DE" sz="20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a:t>
            </a:r>
          </a:p>
          <a:p>
            <a:pPr marL="731838" indent="-1189038"/>
            <a:r>
              <a:rPr lang="de-DE" sz="20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a:t>
            </a:r>
          </a:p>
        </p:txBody>
      </p:sp>
      <p:sp>
        <p:nvSpPr>
          <p:cNvPr id="2053" name="Rectangle 11"/>
          <p:cNvSpPr>
            <a:spLocks noChangeArrowheads="1"/>
          </p:cNvSpPr>
          <p:nvPr/>
        </p:nvSpPr>
        <p:spPr bwMode="auto">
          <a:xfrm>
            <a:off x="15969298" y="5231823"/>
            <a:ext cx="13154977" cy="1071562"/>
          </a:xfrm>
          <a:prstGeom prst="rect">
            <a:avLst/>
          </a:prstGeom>
          <a:noFill/>
          <a:ln w="9525">
            <a:noFill/>
            <a:miter lim="800000"/>
            <a:headEnd/>
            <a:tailEnd/>
          </a:ln>
        </p:spPr>
        <p:txBody>
          <a:bodyPr wrap="none" lIns="142050" tIns="71025" rIns="142050" bIns="71025" anchor="ctr"/>
          <a:lstStyle/>
          <a:p>
            <a:pPr algn="ctr" defTabSz="3895725"/>
            <a:r>
              <a:rPr lang="en-US" sz="5000" dirty="0" err="1">
                <a:latin typeface="Century Gothic" panose="020B0502020202020204" pitchFamily="34" charset="0"/>
              </a:rPr>
              <a:t>Ergebnisse</a:t>
            </a:r>
            <a:endParaRPr lang="en-US" sz="5000" dirty="0">
              <a:latin typeface="Century Gothic" panose="020B0502020202020204" pitchFamily="34" charset="0"/>
            </a:endParaRPr>
          </a:p>
        </p:txBody>
      </p:sp>
      <p:sp>
        <p:nvSpPr>
          <p:cNvPr id="30" name="Textfeld 29">
            <a:extLst>
              <a:ext uri="{FF2B5EF4-FFF2-40B4-BE49-F238E27FC236}">
                <a16:creationId xmlns:a16="http://schemas.microsoft.com/office/drawing/2014/main" id="{42ACA5D9-BFDC-4C8D-83AF-A6F90B9B79D5}"/>
              </a:ext>
            </a:extLst>
          </p:cNvPr>
          <p:cNvSpPr txBox="1"/>
          <p:nvPr/>
        </p:nvSpPr>
        <p:spPr>
          <a:xfrm>
            <a:off x="15969298" y="6650080"/>
            <a:ext cx="13154977" cy="19205258"/>
          </a:xfrm>
          <a:prstGeom prst="rect">
            <a:avLst/>
          </a:prstGeom>
          <a:noFill/>
        </p:spPr>
        <p:txBody>
          <a:bodyPr wrap="square" rtlCol="0">
            <a:spAutoFit/>
          </a:bodyPr>
          <a:lstStyle/>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Text eigener Tex</a:t>
            </a:r>
          </a:p>
          <a:p>
            <a:endParaRPr lang="de-DE" sz="32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r>
              <a:rPr lang="de-DE" sz="2000" dirty="0">
                <a:latin typeface="Century Gothic" panose="020B0502020202020204" pitchFamily="34" charset="0"/>
              </a:rPr>
              <a:t>						 	</a:t>
            </a:r>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25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r>
              <a:rPr lang="de-DE" sz="2000" dirty="0">
                <a:latin typeface="Century Gothic" panose="020B0502020202020204" pitchFamily="34" charset="0"/>
              </a:rPr>
              <a:t>Legende</a:t>
            </a:r>
            <a:r>
              <a:rPr lang="de-DE" sz="3200" dirty="0">
                <a:latin typeface="Century Gothic" panose="020B0502020202020204" pitchFamily="34" charset="0"/>
              </a:rPr>
              <a:t>	</a:t>
            </a:r>
          </a:p>
          <a:p>
            <a:endParaRPr lang="de-DE" sz="3200" dirty="0">
              <a:latin typeface="Century Gothic" panose="020B0502020202020204" pitchFamily="34" charset="0"/>
            </a:endParaRPr>
          </a:p>
          <a:p>
            <a:endParaRPr lang="de-DE" sz="3200" dirty="0">
              <a:latin typeface="Century Gothic" panose="020B0502020202020204" pitchFamily="34" charset="0"/>
            </a:endParaRPr>
          </a:p>
          <a:p>
            <a:endParaRPr lang="de-DE" sz="3200" dirty="0">
              <a:latin typeface="Century Gothic" panose="020B0502020202020204" pitchFamily="34" charset="0"/>
            </a:endParaRPr>
          </a:p>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eigener Text eigener Text eigener Text eigener Text eigener Text</a:t>
            </a:r>
          </a:p>
        </p:txBody>
      </p:sp>
      <p:sp>
        <p:nvSpPr>
          <p:cNvPr id="9" name="Rechteck 8">
            <a:extLst>
              <a:ext uri="{FF2B5EF4-FFF2-40B4-BE49-F238E27FC236}">
                <a16:creationId xmlns:a16="http://schemas.microsoft.com/office/drawing/2014/main" id="{AB10AAD8-C820-4E9F-97EC-38305CB5B2F6}"/>
              </a:ext>
            </a:extLst>
          </p:cNvPr>
          <p:cNvSpPr/>
          <p:nvPr/>
        </p:nvSpPr>
        <p:spPr bwMode="auto">
          <a:xfrm>
            <a:off x="22874130" y="10400159"/>
            <a:ext cx="5960919" cy="6813382"/>
          </a:xfrm>
          <a:prstGeom prst="rect">
            <a:avLst/>
          </a:prstGeom>
          <a:solidFill>
            <a:srgbClr val="EAEAE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389438" rtl="0" eaLnBrk="1" fontAlgn="base" latinLnBrk="0" hangingPunct="1">
              <a:lnSpc>
                <a:spcPct val="100000"/>
              </a:lnSpc>
              <a:spcBef>
                <a:spcPct val="0"/>
              </a:spcBef>
              <a:spcAft>
                <a:spcPct val="0"/>
              </a:spcAft>
              <a:buClrTx/>
              <a:buSzTx/>
              <a:buFontTx/>
              <a:buNone/>
              <a:tabLst/>
            </a:pPr>
            <a:endParaRPr kumimoji="0" lang="de-DE" sz="3500" b="0" i="0" u="none" strike="noStrike" cap="none" normalizeH="0" baseline="0">
              <a:ln>
                <a:noFill/>
              </a:ln>
              <a:solidFill>
                <a:schemeClr val="tx1"/>
              </a:solidFill>
              <a:effectLst/>
              <a:latin typeface="Arial" pitchFamily="34" charset="0"/>
            </a:endParaRPr>
          </a:p>
        </p:txBody>
      </p:sp>
      <p:sp>
        <p:nvSpPr>
          <p:cNvPr id="33" name="Rechteck 32">
            <a:extLst>
              <a:ext uri="{FF2B5EF4-FFF2-40B4-BE49-F238E27FC236}">
                <a16:creationId xmlns:a16="http://schemas.microsoft.com/office/drawing/2014/main" id="{D05AFA10-7FEB-46EC-8C74-CEBA53D4B529}"/>
              </a:ext>
            </a:extLst>
          </p:cNvPr>
          <p:cNvSpPr/>
          <p:nvPr/>
        </p:nvSpPr>
        <p:spPr bwMode="auto">
          <a:xfrm>
            <a:off x="15969299" y="10400159"/>
            <a:ext cx="5960919" cy="6813382"/>
          </a:xfrm>
          <a:prstGeom prst="rect">
            <a:avLst/>
          </a:prstGeom>
          <a:solidFill>
            <a:srgbClr val="EAEAE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389438" rtl="0" eaLnBrk="1" fontAlgn="base" latinLnBrk="0" hangingPunct="1">
              <a:lnSpc>
                <a:spcPct val="100000"/>
              </a:lnSpc>
              <a:spcBef>
                <a:spcPct val="0"/>
              </a:spcBef>
              <a:spcAft>
                <a:spcPct val="0"/>
              </a:spcAft>
              <a:buClrTx/>
              <a:buSzTx/>
              <a:buFontTx/>
              <a:buNone/>
              <a:tabLst/>
            </a:pPr>
            <a:endParaRPr kumimoji="0" lang="de-DE" sz="3500" b="0" i="0" u="none" strike="noStrike" cap="none" normalizeH="0" baseline="0">
              <a:ln>
                <a:noFill/>
              </a:ln>
              <a:solidFill>
                <a:schemeClr val="tx1"/>
              </a:solidFill>
              <a:effectLst/>
              <a:latin typeface="Arial" pitchFamily="34" charset="0"/>
            </a:endParaRPr>
          </a:p>
        </p:txBody>
      </p:sp>
      <p:sp>
        <p:nvSpPr>
          <p:cNvPr id="21" name="Rechteck 20">
            <a:extLst>
              <a:ext uri="{FF2B5EF4-FFF2-40B4-BE49-F238E27FC236}">
                <a16:creationId xmlns:a16="http://schemas.microsoft.com/office/drawing/2014/main" id="{54FE57F2-9AC9-4FE6-9265-803BBA4AAB97}"/>
              </a:ext>
            </a:extLst>
          </p:cNvPr>
          <p:cNvSpPr/>
          <p:nvPr/>
        </p:nvSpPr>
        <p:spPr bwMode="auto">
          <a:xfrm rot="5400000">
            <a:off x="5660816" y="8463728"/>
            <a:ext cx="3911957" cy="12947590"/>
          </a:xfrm>
          <a:prstGeom prst="rect">
            <a:avLst/>
          </a:prstGeom>
          <a:solidFill>
            <a:srgbClr val="EAEAE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389438" rtl="0" eaLnBrk="1" fontAlgn="base" latinLnBrk="0" hangingPunct="1">
              <a:lnSpc>
                <a:spcPct val="100000"/>
              </a:lnSpc>
              <a:spcBef>
                <a:spcPct val="0"/>
              </a:spcBef>
              <a:spcAft>
                <a:spcPct val="0"/>
              </a:spcAft>
              <a:buClrTx/>
              <a:buSzTx/>
              <a:buFontTx/>
              <a:buNone/>
              <a:tabLst/>
            </a:pPr>
            <a:endParaRPr kumimoji="0" lang="de-DE" sz="3500" b="0" i="0" u="none" strike="noStrike" cap="none" normalizeH="0" baseline="0">
              <a:ln>
                <a:noFill/>
              </a:ln>
              <a:solidFill>
                <a:schemeClr val="tx1"/>
              </a:solidFill>
              <a:effectLst/>
              <a:latin typeface="Arial" pitchFamily="34" charset="0"/>
            </a:endParaRPr>
          </a:p>
        </p:txBody>
      </p:sp>
      <p:sp>
        <p:nvSpPr>
          <p:cNvPr id="22" name="Rechteck 21">
            <a:extLst>
              <a:ext uri="{FF2B5EF4-FFF2-40B4-BE49-F238E27FC236}">
                <a16:creationId xmlns:a16="http://schemas.microsoft.com/office/drawing/2014/main" id="{BA192C95-E224-418B-A80A-60A8772F71FD}"/>
              </a:ext>
            </a:extLst>
          </p:cNvPr>
          <p:cNvSpPr/>
          <p:nvPr/>
        </p:nvSpPr>
        <p:spPr bwMode="auto">
          <a:xfrm rot="5400000">
            <a:off x="5656617" y="28527083"/>
            <a:ext cx="3911957" cy="12955986"/>
          </a:xfrm>
          <a:prstGeom prst="rect">
            <a:avLst/>
          </a:prstGeom>
          <a:solidFill>
            <a:srgbClr val="EAEAE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389438" rtl="0" eaLnBrk="1" fontAlgn="base" latinLnBrk="0" hangingPunct="1">
              <a:lnSpc>
                <a:spcPct val="100000"/>
              </a:lnSpc>
              <a:spcBef>
                <a:spcPct val="0"/>
              </a:spcBef>
              <a:spcAft>
                <a:spcPct val="0"/>
              </a:spcAft>
              <a:buClrTx/>
              <a:buSzTx/>
              <a:buFontTx/>
              <a:buNone/>
              <a:tabLst/>
            </a:pPr>
            <a:endParaRPr kumimoji="0" lang="de-DE" sz="3500" b="0" i="0" u="none" strike="noStrike" cap="none" normalizeH="0" baseline="0">
              <a:ln>
                <a:noFill/>
              </a:ln>
              <a:solidFill>
                <a:schemeClr val="tx1"/>
              </a:solidFill>
              <a:effectLst/>
              <a:latin typeface="Arial" pitchFamily="34" charset="0"/>
            </a:endParaRPr>
          </a:p>
        </p:txBody>
      </p:sp>
      <p:sp>
        <p:nvSpPr>
          <p:cNvPr id="23" name="Rechteck 22">
            <a:extLst>
              <a:ext uri="{FF2B5EF4-FFF2-40B4-BE49-F238E27FC236}">
                <a16:creationId xmlns:a16="http://schemas.microsoft.com/office/drawing/2014/main" id="{B49AC1B6-C289-4AA3-9D0B-DB0612AD57EB}"/>
              </a:ext>
            </a:extLst>
          </p:cNvPr>
          <p:cNvSpPr/>
          <p:nvPr/>
        </p:nvSpPr>
        <p:spPr bwMode="auto">
          <a:xfrm rot="5400000">
            <a:off x="20418273" y="14289643"/>
            <a:ext cx="3911957" cy="12921594"/>
          </a:xfrm>
          <a:prstGeom prst="rect">
            <a:avLst/>
          </a:prstGeom>
          <a:solidFill>
            <a:srgbClr val="EAEAEA"/>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389438" rtl="0" eaLnBrk="1" fontAlgn="base" latinLnBrk="0" hangingPunct="1">
              <a:lnSpc>
                <a:spcPct val="100000"/>
              </a:lnSpc>
              <a:spcBef>
                <a:spcPct val="0"/>
              </a:spcBef>
              <a:spcAft>
                <a:spcPct val="0"/>
              </a:spcAft>
              <a:buClrTx/>
              <a:buSzTx/>
              <a:buFontTx/>
              <a:buNone/>
              <a:tabLst/>
            </a:pPr>
            <a:endParaRPr kumimoji="0" lang="de-DE" sz="3500" b="0" i="0" u="none" strike="noStrike" cap="none" normalizeH="0" baseline="0">
              <a:ln>
                <a:noFill/>
              </a:ln>
              <a:solidFill>
                <a:schemeClr val="tx1"/>
              </a:solidFill>
              <a:effectLst/>
              <a:latin typeface="Arial" pitchFamily="34" charset="0"/>
            </a:endParaRPr>
          </a:p>
        </p:txBody>
      </p:sp>
      <p:sp>
        <p:nvSpPr>
          <p:cNvPr id="25" name="Textfeld 24">
            <a:extLst>
              <a:ext uri="{FF2B5EF4-FFF2-40B4-BE49-F238E27FC236}">
                <a16:creationId xmlns:a16="http://schemas.microsoft.com/office/drawing/2014/main" id="{17116BD1-CD9F-4487-9F11-7AC8CDE5859A}"/>
              </a:ext>
            </a:extLst>
          </p:cNvPr>
          <p:cNvSpPr txBox="1"/>
          <p:nvPr/>
        </p:nvSpPr>
        <p:spPr>
          <a:xfrm>
            <a:off x="1142999" y="12198714"/>
            <a:ext cx="13180658" cy="523220"/>
          </a:xfrm>
          <a:prstGeom prst="rect">
            <a:avLst/>
          </a:prstGeom>
          <a:noFill/>
        </p:spPr>
        <p:txBody>
          <a:bodyPr wrap="square">
            <a:spAutoFit/>
          </a:bodyPr>
          <a:lstStyle/>
          <a:p>
            <a:r>
              <a:rPr lang="de-DE" sz="2800" dirty="0">
                <a:latin typeface="Century Gothic" panose="020B0502020202020204" pitchFamily="34" charset="0"/>
              </a:rPr>
              <a:t>Abbildung/Tabelle 1</a:t>
            </a:r>
            <a:endParaRPr lang="de-DE" dirty="0">
              <a:latin typeface="Century Gothic" panose="020B0502020202020204" pitchFamily="34" charset="0"/>
            </a:endParaRPr>
          </a:p>
        </p:txBody>
      </p:sp>
      <p:sp>
        <p:nvSpPr>
          <p:cNvPr id="27" name="Textfeld 26">
            <a:extLst>
              <a:ext uri="{FF2B5EF4-FFF2-40B4-BE49-F238E27FC236}">
                <a16:creationId xmlns:a16="http://schemas.microsoft.com/office/drawing/2014/main" id="{E636D56F-8D6E-4CE2-BE70-8BFC1CE43FD9}"/>
              </a:ext>
            </a:extLst>
          </p:cNvPr>
          <p:cNvSpPr txBox="1"/>
          <p:nvPr/>
        </p:nvSpPr>
        <p:spPr>
          <a:xfrm>
            <a:off x="1168680" y="16916361"/>
            <a:ext cx="13189053" cy="604378"/>
          </a:xfrm>
          <a:prstGeom prst="rect">
            <a:avLst/>
          </a:prstGeom>
          <a:noFill/>
        </p:spPr>
        <p:txBody>
          <a:bodyPr wrap="square">
            <a:spAutoFit/>
          </a:bodyPr>
          <a:lstStyle/>
          <a:p>
            <a:r>
              <a:rPr lang="de-DE" sz="2000" dirty="0">
                <a:latin typeface="Century Gothic" panose="020B0502020202020204" pitchFamily="34" charset="0"/>
              </a:rPr>
              <a:t>Legende</a:t>
            </a:r>
            <a:r>
              <a:rPr lang="de-DE" sz="3200" dirty="0">
                <a:latin typeface="Century Gothic" panose="020B0502020202020204" pitchFamily="34" charset="0"/>
              </a:rPr>
              <a:t>	</a:t>
            </a:r>
            <a:endParaRPr lang="de-DE" dirty="0">
              <a:latin typeface="Century Gothic" panose="020B0502020202020204" pitchFamily="34" charset="0"/>
            </a:endParaRPr>
          </a:p>
        </p:txBody>
      </p:sp>
      <p:sp>
        <p:nvSpPr>
          <p:cNvPr id="34" name="Textfeld 33">
            <a:extLst>
              <a:ext uri="{FF2B5EF4-FFF2-40B4-BE49-F238E27FC236}">
                <a16:creationId xmlns:a16="http://schemas.microsoft.com/office/drawing/2014/main" id="{9F53EF6B-2476-4667-A0C3-366F3CDDC177}"/>
              </a:ext>
            </a:extLst>
          </p:cNvPr>
          <p:cNvSpPr txBox="1"/>
          <p:nvPr/>
        </p:nvSpPr>
        <p:spPr>
          <a:xfrm>
            <a:off x="1134604" y="36943477"/>
            <a:ext cx="12763501" cy="594983"/>
          </a:xfrm>
          <a:prstGeom prst="rect">
            <a:avLst/>
          </a:prstGeom>
          <a:noFill/>
        </p:spPr>
        <p:txBody>
          <a:bodyPr wrap="square">
            <a:spAutoFit/>
          </a:bodyPr>
          <a:lstStyle/>
          <a:p>
            <a:r>
              <a:rPr lang="de-DE" sz="2000" dirty="0">
                <a:latin typeface="Century Gothic" panose="020B0502020202020204" pitchFamily="34" charset="0"/>
              </a:rPr>
              <a:t>Legende</a:t>
            </a:r>
            <a:r>
              <a:rPr lang="de-DE" sz="3200" dirty="0">
                <a:latin typeface="Century Gothic" panose="020B0502020202020204" pitchFamily="34" charset="0"/>
              </a:rPr>
              <a:t>	</a:t>
            </a:r>
            <a:endParaRPr lang="de-DE" dirty="0">
              <a:latin typeface="Century Gothic" panose="020B0502020202020204" pitchFamily="34" charset="0"/>
            </a:endParaRPr>
          </a:p>
        </p:txBody>
      </p:sp>
      <p:sp>
        <p:nvSpPr>
          <p:cNvPr id="35" name="Textfeld 34">
            <a:extLst>
              <a:ext uri="{FF2B5EF4-FFF2-40B4-BE49-F238E27FC236}">
                <a16:creationId xmlns:a16="http://schemas.microsoft.com/office/drawing/2014/main" id="{0DD488F2-61B1-4D2A-AE95-051AA818C7F5}"/>
              </a:ext>
            </a:extLst>
          </p:cNvPr>
          <p:cNvSpPr txBox="1"/>
          <p:nvPr/>
        </p:nvSpPr>
        <p:spPr>
          <a:xfrm>
            <a:off x="1134604" y="32371026"/>
            <a:ext cx="13189053" cy="523220"/>
          </a:xfrm>
          <a:prstGeom prst="rect">
            <a:avLst/>
          </a:prstGeom>
          <a:noFill/>
        </p:spPr>
        <p:txBody>
          <a:bodyPr wrap="square">
            <a:spAutoFit/>
          </a:bodyPr>
          <a:lstStyle/>
          <a:p>
            <a:r>
              <a:rPr lang="de-DE" sz="2800" dirty="0">
                <a:latin typeface="Century Gothic" panose="020B0502020202020204" pitchFamily="34" charset="0"/>
              </a:rPr>
              <a:t>Abbildung/Tabelle 2</a:t>
            </a:r>
            <a:endParaRPr lang="de-DE" dirty="0">
              <a:latin typeface="Century Gothic" panose="020B0502020202020204" pitchFamily="34" charset="0"/>
            </a:endParaRPr>
          </a:p>
        </p:txBody>
      </p:sp>
      <p:sp>
        <p:nvSpPr>
          <p:cNvPr id="36" name="Textfeld 35">
            <a:extLst>
              <a:ext uri="{FF2B5EF4-FFF2-40B4-BE49-F238E27FC236}">
                <a16:creationId xmlns:a16="http://schemas.microsoft.com/office/drawing/2014/main" id="{36F5B8CF-B86F-47E1-A5DA-2A950D4F6262}"/>
              </a:ext>
            </a:extLst>
          </p:cNvPr>
          <p:cNvSpPr txBox="1"/>
          <p:nvPr/>
        </p:nvSpPr>
        <p:spPr>
          <a:xfrm>
            <a:off x="15932273" y="18058500"/>
            <a:ext cx="13192002" cy="523220"/>
          </a:xfrm>
          <a:prstGeom prst="rect">
            <a:avLst/>
          </a:prstGeom>
          <a:noFill/>
        </p:spPr>
        <p:txBody>
          <a:bodyPr wrap="square">
            <a:spAutoFit/>
          </a:bodyPr>
          <a:lstStyle/>
          <a:p>
            <a:r>
              <a:rPr lang="de-DE" sz="2800" dirty="0">
                <a:latin typeface="Century Gothic" panose="020B0502020202020204" pitchFamily="34" charset="0"/>
              </a:rPr>
              <a:t>Abbildung/Tabelle 5</a:t>
            </a:r>
            <a:endParaRPr lang="de-DE" dirty="0">
              <a:latin typeface="Century Gothic" panose="020B0502020202020204" pitchFamily="34" charset="0"/>
            </a:endParaRPr>
          </a:p>
        </p:txBody>
      </p:sp>
      <p:sp>
        <p:nvSpPr>
          <p:cNvPr id="37" name="Rectangle 13">
            <a:extLst>
              <a:ext uri="{FF2B5EF4-FFF2-40B4-BE49-F238E27FC236}">
                <a16:creationId xmlns:a16="http://schemas.microsoft.com/office/drawing/2014/main" id="{B29C97DC-3531-40D3-A169-A53185B95E15}"/>
              </a:ext>
            </a:extLst>
          </p:cNvPr>
          <p:cNvSpPr>
            <a:spLocks noChangeArrowheads="1"/>
          </p:cNvSpPr>
          <p:nvPr/>
        </p:nvSpPr>
        <p:spPr bwMode="auto">
          <a:xfrm>
            <a:off x="15798123" y="34283286"/>
            <a:ext cx="13154977" cy="1069976"/>
          </a:xfrm>
          <a:prstGeom prst="rect">
            <a:avLst/>
          </a:prstGeom>
          <a:noFill/>
          <a:ln w="9525">
            <a:noFill/>
            <a:miter lim="800000"/>
            <a:headEnd/>
            <a:tailEnd/>
          </a:ln>
        </p:spPr>
        <p:txBody>
          <a:bodyPr wrap="none" lIns="142050" tIns="71025" rIns="142050" bIns="71025" anchor="ctr"/>
          <a:lstStyle/>
          <a:p>
            <a:pPr algn="ctr" defTabSz="3895725"/>
            <a:r>
              <a:rPr lang="en-US" sz="5000" dirty="0" err="1">
                <a:latin typeface="Century Gothic" panose="020B0502020202020204" pitchFamily="34" charset="0"/>
              </a:rPr>
              <a:t>Schlussfolgerung</a:t>
            </a:r>
            <a:endParaRPr lang="en-US" sz="5000" dirty="0">
              <a:latin typeface="Century Gothic" panose="020B0502020202020204" pitchFamily="34" charset="0"/>
            </a:endParaRPr>
          </a:p>
        </p:txBody>
      </p:sp>
      <p:sp>
        <p:nvSpPr>
          <p:cNvPr id="38" name="Textfeld 37">
            <a:extLst>
              <a:ext uri="{FF2B5EF4-FFF2-40B4-BE49-F238E27FC236}">
                <a16:creationId xmlns:a16="http://schemas.microsoft.com/office/drawing/2014/main" id="{B1B459F3-9644-44C8-BF85-0B03F7C770E2}"/>
              </a:ext>
            </a:extLst>
          </p:cNvPr>
          <p:cNvSpPr txBox="1"/>
          <p:nvPr/>
        </p:nvSpPr>
        <p:spPr>
          <a:xfrm>
            <a:off x="15945573" y="35526609"/>
            <a:ext cx="12699261" cy="2062103"/>
          </a:xfrm>
          <a:prstGeom prst="rect">
            <a:avLst/>
          </a:prstGeom>
          <a:noFill/>
        </p:spPr>
        <p:txBody>
          <a:bodyPr wrap="square">
            <a:spAutoFit/>
          </a:bodyPr>
          <a:lstStyle/>
          <a:p>
            <a:r>
              <a:rPr lang="de-DE" sz="3200" dirty="0">
                <a:latin typeface="Century Gothic" panose="020B0502020202020204" pitchFamily="34" charset="0"/>
              </a:rPr>
              <a:t>eigener Text eigener Text eigener Text eigener Text eigener Text eigener Text eigener Text eigener Text eigener Text eigener Text eigener Text eigener Text eigener Text </a:t>
            </a:r>
            <a:r>
              <a:rPr lang="de-DE" sz="3200" dirty="0" err="1">
                <a:latin typeface="Century Gothic" panose="020B0502020202020204" pitchFamily="34" charset="0"/>
              </a:rPr>
              <a:t>Text</a:t>
            </a:r>
            <a:r>
              <a:rPr lang="de-DE" sz="3200" dirty="0">
                <a:latin typeface="Century Gothic" panose="020B0502020202020204" pitchFamily="34" charset="0"/>
              </a:rPr>
              <a:t> eigener Text eigener Text eigener Text</a:t>
            </a:r>
          </a:p>
        </p:txBody>
      </p:sp>
      <p:sp>
        <p:nvSpPr>
          <p:cNvPr id="40" name="Textfeld 39">
            <a:extLst>
              <a:ext uri="{FF2B5EF4-FFF2-40B4-BE49-F238E27FC236}">
                <a16:creationId xmlns:a16="http://schemas.microsoft.com/office/drawing/2014/main" id="{E084C57B-0BFB-430E-A546-DB37230E1399}"/>
              </a:ext>
            </a:extLst>
          </p:cNvPr>
          <p:cNvSpPr txBox="1"/>
          <p:nvPr/>
        </p:nvSpPr>
        <p:spPr>
          <a:xfrm>
            <a:off x="15977235" y="9726309"/>
            <a:ext cx="5960919" cy="523220"/>
          </a:xfrm>
          <a:prstGeom prst="rect">
            <a:avLst/>
          </a:prstGeom>
          <a:noFill/>
        </p:spPr>
        <p:txBody>
          <a:bodyPr wrap="square">
            <a:spAutoFit/>
          </a:bodyPr>
          <a:lstStyle/>
          <a:p>
            <a:r>
              <a:rPr lang="de-DE" sz="2800" dirty="0">
                <a:latin typeface="Century Gothic" panose="020B0502020202020204" pitchFamily="34" charset="0"/>
              </a:rPr>
              <a:t>Abbildung/Tabelle 3</a:t>
            </a:r>
            <a:endParaRPr lang="de-DE" dirty="0">
              <a:latin typeface="Century Gothic" panose="020B0502020202020204" pitchFamily="34" charset="0"/>
            </a:endParaRPr>
          </a:p>
        </p:txBody>
      </p:sp>
      <p:sp>
        <p:nvSpPr>
          <p:cNvPr id="41" name="Textfeld 40">
            <a:extLst>
              <a:ext uri="{FF2B5EF4-FFF2-40B4-BE49-F238E27FC236}">
                <a16:creationId xmlns:a16="http://schemas.microsoft.com/office/drawing/2014/main" id="{FE39B769-FB17-42EE-9C00-EDF915F53E7E}"/>
              </a:ext>
            </a:extLst>
          </p:cNvPr>
          <p:cNvSpPr txBox="1"/>
          <p:nvPr/>
        </p:nvSpPr>
        <p:spPr>
          <a:xfrm>
            <a:off x="22949812" y="9718588"/>
            <a:ext cx="5960919" cy="523220"/>
          </a:xfrm>
          <a:prstGeom prst="rect">
            <a:avLst/>
          </a:prstGeom>
          <a:noFill/>
        </p:spPr>
        <p:txBody>
          <a:bodyPr wrap="square">
            <a:spAutoFit/>
          </a:bodyPr>
          <a:lstStyle/>
          <a:p>
            <a:r>
              <a:rPr lang="de-DE" sz="2800" dirty="0">
                <a:latin typeface="Century Gothic" panose="020B0502020202020204" pitchFamily="34" charset="0"/>
              </a:rPr>
              <a:t>Abbildung/Tabelle 4</a:t>
            </a:r>
            <a:endParaRPr lang="de-DE" dirty="0">
              <a:latin typeface="Century Gothic" panose="020B0502020202020204" pitchFamily="34" charset="0"/>
            </a:endParaRPr>
          </a:p>
        </p:txBody>
      </p:sp>
      <p:sp>
        <p:nvSpPr>
          <p:cNvPr id="43" name="Textfeld 42">
            <a:extLst>
              <a:ext uri="{FF2B5EF4-FFF2-40B4-BE49-F238E27FC236}">
                <a16:creationId xmlns:a16="http://schemas.microsoft.com/office/drawing/2014/main" id="{F3F03AE1-F706-47DB-8C39-100CB47C2774}"/>
              </a:ext>
            </a:extLst>
          </p:cNvPr>
          <p:cNvSpPr txBox="1"/>
          <p:nvPr/>
        </p:nvSpPr>
        <p:spPr>
          <a:xfrm>
            <a:off x="15972247" y="17206357"/>
            <a:ext cx="5965907" cy="584775"/>
          </a:xfrm>
          <a:prstGeom prst="rect">
            <a:avLst/>
          </a:prstGeom>
          <a:noFill/>
        </p:spPr>
        <p:txBody>
          <a:bodyPr wrap="square">
            <a:spAutoFit/>
          </a:bodyPr>
          <a:lstStyle/>
          <a:p>
            <a:r>
              <a:rPr lang="de-DE" sz="2000" dirty="0">
                <a:latin typeface="Century Gothic" panose="020B0502020202020204" pitchFamily="34" charset="0"/>
              </a:rPr>
              <a:t>Legende</a:t>
            </a:r>
            <a:r>
              <a:rPr lang="de-DE" sz="3200" dirty="0">
                <a:latin typeface="Century Gothic" panose="020B0502020202020204" pitchFamily="34" charset="0"/>
              </a:rPr>
              <a:t>	</a:t>
            </a:r>
            <a:endParaRPr lang="de-DE" dirty="0">
              <a:latin typeface="Century Gothic" panose="020B0502020202020204" pitchFamily="34" charset="0"/>
            </a:endParaRPr>
          </a:p>
        </p:txBody>
      </p:sp>
      <p:sp>
        <p:nvSpPr>
          <p:cNvPr id="44" name="Textfeld 43">
            <a:extLst>
              <a:ext uri="{FF2B5EF4-FFF2-40B4-BE49-F238E27FC236}">
                <a16:creationId xmlns:a16="http://schemas.microsoft.com/office/drawing/2014/main" id="{4BF92A0D-4D5D-453D-8B9F-C32EA2B9D64A}"/>
              </a:ext>
            </a:extLst>
          </p:cNvPr>
          <p:cNvSpPr txBox="1"/>
          <p:nvPr/>
        </p:nvSpPr>
        <p:spPr>
          <a:xfrm>
            <a:off x="23013755" y="17202439"/>
            <a:ext cx="5965907" cy="584775"/>
          </a:xfrm>
          <a:prstGeom prst="rect">
            <a:avLst/>
          </a:prstGeom>
          <a:noFill/>
        </p:spPr>
        <p:txBody>
          <a:bodyPr wrap="square">
            <a:spAutoFit/>
          </a:bodyPr>
          <a:lstStyle/>
          <a:p>
            <a:r>
              <a:rPr lang="de-DE" sz="2000" dirty="0">
                <a:latin typeface="Century Gothic" panose="020B0502020202020204" pitchFamily="34" charset="0"/>
              </a:rPr>
              <a:t>Legende</a:t>
            </a:r>
            <a:r>
              <a:rPr lang="de-DE" sz="3200" dirty="0">
                <a:latin typeface="Century Gothic" panose="020B0502020202020204" pitchFamily="34" charset="0"/>
              </a:rPr>
              <a:t>	</a:t>
            </a:r>
            <a:endParaRPr lang="de-DE" dirty="0">
              <a:latin typeface="Century Gothic" panose="020B0502020202020204" pitchFamily="34" charset="0"/>
            </a:endParaRPr>
          </a:p>
        </p:txBody>
      </p:sp>
      <p:sp>
        <p:nvSpPr>
          <p:cNvPr id="45" name="Textfeld 44">
            <a:extLst>
              <a:ext uri="{FF2B5EF4-FFF2-40B4-BE49-F238E27FC236}">
                <a16:creationId xmlns:a16="http://schemas.microsoft.com/office/drawing/2014/main" id="{CDA66EC8-5FB0-4ECA-A776-505364A29199}"/>
              </a:ext>
            </a:extLst>
          </p:cNvPr>
          <p:cNvSpPr txBox="1"/>
          <p:nvPr/>
        </p:nvSpPr>
        <p:spPr>
          <a:xfrm>
            <a:off x="15945573" y="22707828"/>
            <a:ext cx="5965907" cy="584775"/>
          </a:xfrm>
          <a:prstGeom prst="rect">
            <a:avLst/>
          </a:prstGeom>
          <a:noFill/>
        </p:spPr>
        <p:txBody>
          <a:bodyPr wrap="square">
            <a:spAutoFit/>
          </a:bodyPr>
          <a:lstStyle/>
          <a:p>
            <a:r>
              <a:rPr lang="de-DE" sz="2000" dirty="0">
                <a:latin typeface="Century Gothic" panose="020B0502020202020204" pitchFamily="34" charset="0"/>
              </a:rPr>
              <a:t>Legende</a:t>
            </a:r>
            <a:r>
              <a:rPr lang="de-DE" sz="3200" dirty="0">
                <a:latin typeface="Century Gothic" panose="020B0502020202020204" pitchFamily="34" charset="0"/>
              </a:rPr>
              <a:t>	</a:t>
            </a:r>
            <a:endParaRPr lang="de-DE" dirty="0">
              <a:latin typeface="Century Gothic" panose="020B0502020202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35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35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626</Words>
  <Application>Microsoft Office PowerPoint</Application>
  <PresentationFormat>Benutzerdefiniert</PresentationFormat>
  <Paragraphs>78</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Century Gothic</vt:lpstr>
      <vt:lpstr>Default Design</vt:lpstr>
      <vt:lpstr>PowerPoint-Präsentation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Beispielvorlage A0 hoch</dc:title>
  <dc:creator>PHT</dc:creator>
  <cp:lastModifiedBy>Christian Vollmer</cp:lastModifiedBy>
  <cp:revision>4</cp:revision>
  <cp:lastPrinted>2021-03-09T18:53:51Z</cp:lastPrinted>
  <dcterms:created xsi:type="dcterms:W3CDTF">2004-07-27T20:30:49Z</dcterms:created>
  <dcterms:modified xsi:type="dcterms:W3CDTF">2021-04-27T10:35:50Z</dcterms:modified>
</cp:coreProperties>
</file>